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61" r:id="rId2"/>
  </p:sldIdLst>
  <p:sldSz cx="30275213" cy="42803763"/>
  <p:notesSz cx="6858000" cy="9144000"/>
  <p:defaultTextStyle>
    <a:defPPr>
      <a:defRPr lang="en-US"/>
    </a:defPPr>
    <a:lvl1pPr algn="l" defTabSz="2385084" rtl="0" fontAlgn="base">
      <a:spcBef>
        <a:spcPct val="0"/>
      </a:spcBef>
      <a:spcAft>
        <a:spcPct val="0"/>
      </a:spcAft>
      <a:defRPr sz="9350" kern="1200">
        <a:solidFill>
          <a:schemeClr val="tx1"/>
        </a:solidFill>
        <a:latin typeface="Arial" pitchFamily="-107" charset="0"/>
        <a:ea typeface="ＭＳ Ｐゴシック" pitchFamily="-107" charset="-128"/>
        <a:cs typeface="ＭＳ Ｐゴシック" pitchFamily="-107" charset="-128"/>
      </a:defRPr>
    </a:lvl1pPr>
    <a:lvl2pPr marL="2385084" indent="-1888046" algn="l" defTabSz="2385084" rtl="0" fontAlgn="base">
      <a:spcBef>
        <a:spcPct val="0"/>
      </a:spcBef>
      <a:spcAft>
        <a:spcPct val="0"/>
      </a:spcAft>
      <a:defRPr sz="9350" kern="1200">
        <a:solidFill>
          <a:schemeClr val="tx1"/>
        </a:solidFill>
        <a:latin typeface="Arial" pitchFamily="-107" charset="0"/>
        <a:ea typeface="ＭＳ Ｐゴシック" pitchFamily="-107" charset="-128"/>
        <a:cs typeface="ＭＳ Ｐゴシック" pitchFamily="-107" charset="-128"/>
      </a:defRPr>
    </a:lvl2pPr>
    <a:lvl3pPr marL="4770169" indent="-3776094" algn="l" defTabSz="2385084" rtl="0" fontAlgn="base">
      <a:spcBef>
        <a:spcPct val="0"/>
      </a:spcBef>
      <a:spcAft>
        <a:spcPct val="0"/>
      </a:spcAft>
      <a:defRPr sz="9350" kern="1200">
        <a:solidFill>
          <a:schemeClr val="tx1"/>
        </a:solidFill>
        <a:latin typeface="Arial" pitchFamily="-107" charset="0"/>
        <a:ea typeface="ＭＳ Ｐゴシック" pitchFamily="-107" charset="-128"/>
        <a:cs typeface="ＭＳ Ｐゴシック" pitchFamily="-107" charset="-128"/>
      </a:defRPr>
    </a:lvl3pPr>
    <a:lvl4pPr marL="7156979" indent="-5665870" algn="l" defTabSz="2385084" rtl="0" fontAlgn="base">
      <a:spcBef>
        <a:spcPct val="0"/>
      </a:spcBef>
      <a:spcAft>
        <a:spcPct val="0"/>
      </a:spcAft>
      <a:defRPr sz="9350" kern="1200">
        <a:solidFill>
          <a:schemeClr val="tx1"/>
        </a:solidFill>
        <a:latin typeface="Arial" pitchFamily="-107" charset="0"/>
        <a:ea typeface="ＭＳ Ｐゴシック" pitchFamily="-107" charset="-128"/>
        <a:cs typeface="ＭＳ Ｐゴシック" pitchFamily="-107" charset="-128"/>
      </a:defRPr>
    </a:lvl4pPr>
    <a:lvl5pPr marL="9542064" indent="-7553918" algn="l" defTabSz="2385084" rtl="0" fontAlgn="base">
      <a:spcBef>
        <a:spcPct val="0"/>
      </a:spcBef>
      <a:spcAft>
        <a:spcPct val="0"/>
      </a:spcAft>
      <a:defRPr sz="9350" kern="1200">
        <a:solidFill>
          <a:schemeClr val="tx1"/>
        </a:solidFill>
        <a:latin typeface="Arial" pitchFamily="-107" charset="0"/>
        <a:ea typeface="ＭＳ Ｐゴシック" pitchFamily="-107" charset="-128"/>
        <a:cs typeface="ＭＳ Ｐゴシック" pitchFamily="-107" charset="-128"/>
      </a:defRPr>
    </a:lvl5pPr>
    <a:lvl6pPr marL="2485180" algn="l" defTabSz="497037" rtl="0" eaLnBrk="1" latinLnBrk="0" hangingPunct="1">
      <a:defRPr sz="9350" kern="1200">
        <a:solidFill>
          <a:schemeClr val="tx1"/>
        </a:solidFill>
        <a:latin typeface="Arial" pitchFamily="-107" charset="0"/>
        <a:ea typeface="ＭＳ Ｐゴシック" pitchFamily="-107" charset="-128"/>
        <a:cs typeface="ＭＳ Ｐゴシック" pitchFamily="-107" charset="-128"/>
      </a:defRPr>
    </a:lvl6pPr>
    <a:lvl7pPr marL="2982217" algn="l" defTabSz="497037" rtl="0" eaLnBrk="1" latinLnBrk="0" hangingPunct="1">
      <a:defRPr sz="9350" kern="1200">
        <a:solidFill>
          <a:schemeClr val="tx1"/>
        </a:solidFill>
        <a:latin typeface="Arial" pitchFamily="-107" charset="0"/>
        <a:ea typeface="ＭＳ Ｐゴシック" pitchFamily="-107" charset="-128"/>
        <a:cs typeface="ＭＳ Ｐゴシック" pitchFamily="-107" charset="-128"/>
      </a:defRPr>
    </a:lvl7pPr>
    <a:lvl8pPr marL="3479256" algn="l" defTabSz="497037" rtl="0" eaLnBrk="1" latinLnBrk="0" hangingPunct="1">
      <a:defRPr sz="9350" kern="1200">
        <a:solidFill>
          <a:schemeClr val="tx1"/>
        </a:solidFill>
        <a:latin typeface="Arial" pitchFamily="-107" charset="0"/>
        <a:ea typeface="ＭＳ Ｐゴシック" pitchFamily="-107" charset="-128"/>
        <a:cs typeface="ＭＳ Ｐゴシック" pitchFamily="-107" charset="-128"/>
      </a:defRPr>
    </a:lvl8pPr>
    <a:lvl9pPr marL="3976289" algn="l" defTabSz="497037" rtl="0" eaLnBrk="1" latinLnBrk="0" hangingPunct="1">
      <a:defRPr sz="9350" kern="1200">
        <a:solidFill>
          <a:schemeClr val="tx1"/>
        </a:solidFill>
        <a:latin typeface="Arial" pitchFamily="-107" charset="0"/>
        <a:ea typeface="ＭＳ Ｐゴシック" pitchFamily="-107" charset="-128"/>
        <a:cs typeface="ＭＳ Ｐゴシック" pitchFamily="-107" charset="-128"/>
      </a:defRPr>
    </a:lvl9pPr>
  </p:defaultTextStyle>
  <p:extLst>
    <p:ext uri="{EFAFB233-063F-42B5-8137-9DF3F51BA10A}">
      <p15:sldGuideLst xmlns:p15="http://schemas.microsoft.com/office/powerpoint/2012/main">
        <p15:guide id="2" pos="9502" userDrawn="1">
          <p15:clr>
            <a:srgbClr val="A4A3A4"/>
          </p15:clr>
        </p15:guide>
        <p15:guide id="3" orient="horz" pos="134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6225"/>
    <a:srgbClr val="1482A5"/>
    <a:srgbClr val="EB4242"/>
    <a:srgbClr val="B7DEE8"/>
    <a:srgbClr val="B6F1E8"/>
    <a:srgbClr val="C8E1C8"/>
    <a:srgbClr val="2C648B"/>
    <a:srgbClr val="5771A1"/>
    <a:srgbClr val="3E92CC"/>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56"/>
    <p:restoredTop sz="94741" autoAdjust="0"/>
  </p:normalViewPr>
  <p:slideViewPr>
    <p:cSldViewPr snapToObjects="1">
      <p:cViewPr>
        <p:scale>
          <a:sx n="33" d="100"/>
          <a:sy n="33" d="100"/>
        </p:scale>
        <p:origin x="2264" y="256"/>
      </p:cViewPr>
      <p:guideLst>
        <p:guide pos="9502"/>
        <p:guide orient="horz" pos="1348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EA91F10-F105-F240-BB11-F3B689646099}" type="datetimeFigureOut">
              <a:rPr lang="en-US" smtClean="0"/>
              <a:pPr/>
              <a:t>5/15/24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313593-E61B-054B-81C4-FAE256538AED}"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7-23T12:52:10.569"/>
    </inkml:context>
    <inkml:brush xml:id="br0">
      <inkml:brushProperty name="width" value="0.05" units="cm"/>
      <inkml:brushProperty name="height" value="0.05" units="cm"/>
      <inkml:brushProperty name="color" value="#E71224"/>
    </inkml:brush>
  </inkml:definitions>
  <inkml:trace contextRef="#ctx0" brushRef="#br0">1 0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7-23T12:56:51.305"/>
    </inkml:context>
    <inkml:brush xml:id="br0">
      <inkml:brushProperty name="width" value="0.05" units="cm"/>
      <inkml:brushProperty name="height" value="0.05" units="cm"/>
      <inkml:brushProperty name="color" value="#E71224"/>
    </inkml:brush>
  </inkml:definitions>
  <inkml:trace contextRef="#ctx0" brushRef="#br0">0 0 24575,'0'0'0</inkml:trace>
</inkml:ink>
</file>

<file path=ppt/media/image1.png>
</file>

<file path=ppt/media/image10.png>
</file>

<file path=ppt/media/image11.svg>
</file>

<file path=ppt/media/image12.png>
</file>

<file path=ppt/media/image2.pn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2194560"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2194560" fontAlgn="auto">
              <a:spcBef>
                <a:spcPts val="0"/>
              </a:spcBef>
              <a:spcAft>
                <a:spcPts val="0"/>
              </a:spcAft>
              <a:defRPr sz="1200">
                <a:latin typeface="+mn-lt"/>
                <a:ea typeface="+mn-ea"/>
                <a:cs typeface="+mn-cs"/>
              </a:defRPr>
            </a:lvl1pPr>
          </a:lstStyle>
          <a:p>
            <a:pPr>
              <a:defRPr/>
            </a:pPr>
            <a:fld id="{39B9E5EC-0846-6941-8703-CD90130FC354}" type="datetime1">
              <a:rPr lang="en-US"/>
              <a:pPr>
                <a:defRPr/>
              </a:pPr>
              <a:t>5/15/24</a:t>
            </a:fld>
            <a:endParaRPr lang="en-US"/>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2194560"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2194560" fontAlgn="auto">
              <a:spcBef>
                <a:spcPts val="0"/>
              </a:spcBef>
              <a:spcAft>
                <a:spcPts val="0"/>
              </a:spcAft>
              <a:defRPr sz="1200">
                <a:latin typeface="+mn-lt"/>
                <a:ea typeface="+mn-ea"/>
                <a:cs typeface="+mn-cs"/>
              </a:defRPr>
            </a:lvl1pPr>
          </a:lstStyle>
          <a:p>
            <a:pPr>
              <a:defRPr/>
            </a:pPr>
            <a:fld id="{572C3E04-EAED-7A4D-B838-0B5ADB0969A6}"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defTabSz="497037" rtl="0" eaLnBrk="0" fontAlgn="base" hangingPunct="0">
      <a:spcBef>
        <a:spcPct val="30000"/>
      </a:spcBef>
      <a:spcAft>
        <a:spcPct val="0"/>
      </a:spcAft>
      <a:defRPr sz="1304" kern="1200">
        <a:solidFill>
          <a:schemeClr val="tx1"/>
        </a:solidFill>
        <a:latin typeface="+mn-lt"/>
        <a:ea typeface="ＭＳ Ｐゴシック" pitchFamily="-108" charset="-128"/>
        <a:cs typeface="ＭＳ Ｐゴシック" pitchFamily="-108" charset="-128"/>
      </a:defRPr>
    </a:lvl1pPr>
    <a:lvl2pPr marL="497037" algn="l" defTabSz="497037" rtl="0" eaLnBrk="0" fontAlgn="base" hangingPunct="0">
      <a:spcBef>
        <a:spcPct val="30000"/>
      </a:spcBef>
      <a:spcAft>
        <a:spcPct val="0"/>
      </a:spcAft>
      <a:defRPr sz="1304" kern="1200">
        <a:solidFill>
          <a:schemeClr val="tx1"/>
        </a:solidFill>
        <a:latin typeface="+mn-lt"/>
        <a:ea typeface="ＭＳ Ｐゴシック" pitchFamily="-108" charset="-128"/>
        <a:cs typeface="+mn-cs"/>
      </a:defRPr>
    </a:lvl2pPr>
    <a:lvl3pPr marL="994071" algn="l" defTabSz="497037" rtl="0" eaLnBrk="0" fontAlgn="base" hangingPunct="0">
      <a:spcBef>
        <a:spcPct val="30000"/>
      </a:spcBef>
      <a:spcAft>
        <a:spcPct val="0"/>
      </a:spcAft>
      <a:defRPr sz="1304" kern="1200">
        <a:solidFill>
          <a:schemeClr val="tx1"/>
        </a:solidFill>
        <a:latin typeface="+mn-lt"/>
        <a:ea typeface="ＭＳ Ｐゴシック" pitchFamily="-108" charset="-128"/>
        <a:cs typeface="+mn-cs"/>
      </a:defRPr>
    </a:lvl3pPr>
    <a:lvl4pPr marL="1491109" algn="l" defTabSz="497037" rtl="0" eaLnBrk="0" fontAlgn="base" hangingPunct="0">
      <a:spcBef>
        <a:spcPct val="30000"/>
      </a:spcBef>
      <a:spcAft>
        <a:spcPct val="0"/>
      </a:spcAft>
      <a:defRPr sz="1304" kern="1200">
        <a:solidFill>
          <a:schemeClr val="tx1"/>
        </a:solidFill>
        <a:latin typeface="+mn-lt"/>
        <a:ea typeface="ＭＳ Ｐゴシック" pitchFamily="-108" charset="-128"/>
        <a:cs typeface="+mn-cs"/>
      </a:defRPr>
    </a:lvl4pPr>
    <a:lvl5pPr marL="1988147" algn="l" defTabSz="497037" rtl="0" eaLnBrk="0" fontAlgn="base" hangingPunct="0">
      <a:spcBef>
        <a:spcPct val="30000"/>
      </a:spcBef>
      <a:spcAft>
        <a:spcPct val="0"/>
      </a:spcAft>
      <a:defRPr sz="1304" kern="1200">
        <a:solidFill>
          <a:schemeClr val="tx1"/>
        </a:solidFill>
        <a:latin typeface="+mn-lt"/>
        <a:ea typeface="ＭＳ Ｐゴシック" pitchFamily="-108" charset="-128"/>
        <a:cs typeface="+mn-cs"/>
      </a:defRPr>
    </a:lvl5pPr>
    <a:lvl6pPr marL="2485180" algn="l" defTabSz="497037" rtl="0" eaLnBrk="1" latinLnBrk="0" hangingPunct="1">
      <a:defRPr sz="1304" kern="1200">
        <a:solidFill>
          <a:schemeClr val="tx1"/>
        </a:solidFill>
        <a:latin typeface="+mn-lt"/>
        <a:ea typeface="+mn-ea"/>
        <a:cs typeface="+mn-cs"/>
      </a:defRPr>
    </a:lvl6pPr>
    <a:lvl7pPr marL="2982217" algn="l" defTabSz="497037" rtl="0" eaLnBrk="1" latinLnBrk="0" hangingPunct="1">
      <a:defRPr sz="1304" kern="1200">
        <a:solidFill>
          <a:schemeClr val="tx1"/>
        </a:solidFill>
        <a:latin typeface="+mn-lt"/>
        <a:ea typeface="+mn-ea"/>
        <a:cs typeface="+mn-cs"/>
      </a:defRPr>
    </a:lvl7pPr>
    <a:lvl8pPr marL="3479256" algn="l" defTabSz="497037" rtl="0" eaLnBrk="1" latinLnBrk="0" hangingPunct="1">
      <a:defRPr sz="1304" kern="1200">
        <a:solidFill>
          <a:schemeClr val="tx1"/>
        </a:solidFill>
        <a:latin typeface="+mn-lt"/>
        <a:ea typeface="+mn-ea"/>
        <a:cs typeface="+mn-cs"/>
      </a:defRPr>
    </a:lvl8pPr>
    <a:lvl9pPr marL="3976289" algn="l" defTabSz="497037" rtl="0" eaLnBrk="1" latinLnBrk="0" hangingPunct="1">
      <a:defRPr sz="130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p:cNvSpPr>
          <p:nvPr>
            <p:ph type="sldImg"/>
          </p:nvPr>
        </p:nvSpPr>
        <p:spPr bwMode="auto">
          <a:xfrm>
            <a:off x="2216150" y="685800"/>
            <a:ext cx="2425700" cy="3429000"/>
          </a:xfrm>
          <a:noFill/>
          <a:ln>
            <a:solidFill>
              <a:srgbClr val="000000"/>
            </a:solidFill>
            <a:miter lim="800000"/>
            <a:headEnd/>
            <a:tailEnd/>
          </a:ln>
        </p:spPr>
      </p:sp>
      <p:sp>
        <p:nvSpPr>
          <p:cNvPr id="1741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dirty="0">
              <a:ea typeface="ＭＳ Ｐゴシック" pitchFamily="-107" charset="-128"/>
              <a:cs typeface="ＭＳ Ｐゴシック" pitchFamily="-107" charset="-128"/>
            </a:endParaRPr>
          </a:p>
        </p:txBody>
      </p:sp>
      <p:sp>
        <p:nvSpPr>
          <p:cNvPr id="174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defTabSz="2193925" fontAlgn="base">
              <a:spcBef>
                <a:spcPct val="0"/>
              </a:spcBef>
              <a:spcAft>
                <a:spcPct val="0"/>
              </a:spcAft>
              <a:defRPr/>
            </a:pPr>
            <a:fld id="{49DB0A5A-AF5E-9543-8B7A-88F16E74363B}" type="slidenum">
              <a:rPr lang="en-US" smtClean="0">
                <a:ea typeface="ＭＳ Ｐゴシック" pitchFamily="-108" charset="-128"/>
                <a:cs typeface="ＭＳ Ｐゴシック" pitchFamily="-108" charset="-128"/>
              </a:rPr>
              <a:pPr defTabSz="2193925" fontAlgn="base">
                <a:spcBef>
                  <a:spcPct val="0"/>
                </a:spcBef>
                <a:spcAft>
                  <a:spcPct val="0"/>
                </a:spcAft>
                <a:defRPr/>
              </a:pPr>
              <a:t>1</a:t>
            </a:fld>
            <a:endParaRPr lang="en-US">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503972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13296921"/>
            <a:ext cx="25733931" cy="9175066"/>
          </a:xfrm>
        </p:spPr>
        <p:txBody>
          <a:bodyPr/>
          <a:lstStyle/>
          <a:p>
            <a:r>
              <a:rPr lang="en-US"/>
              <a:t>Click to edit Master title style</a:t>
            </a:r>
          </a:p>
        </p:txBody>
      </p:sp>
      <p:sp>
        <p:nvSpPr>
          <p:cNvPr id="3" name="Subtitle 2"/>
          <p:cNvSpPr>
            <a:spLocks noGrp="1"/>
          </p:cNvSpPr>
          <p:nvPr>
            <p:ph type="subTitle" idx="1"/>
          </p:nvPr>
        </p:nvSpPr>
        <p:spPr>
          <a:xfrm>
            <a:off x="4541282" y="24255466"/>
            <a:ext cx="21192649" cy="10938739"/>
          </a:xfrm>
        </p:spPr>
        <p:txBody>
          <a:bodyPr/>
          <a:lstStyle>
            <a:lvl1pPr marL="0" indent="0" algn="ctr">
              <a:buNone/>
              <a:defRPr>
                <a:solidFill>
                  <a:schemeClr val="tx1">
                    <a:tint val="75000"/>
                  </a:schemeClr>
                </a:solidFill>
              </a:defRPr>
            </a:lvl1pPr>
            <a:lvl2pPr marL="1080139" indent="0" algn="ctr">
              <a:buNone/>
              <a:defRPr>
                <a:solidFill>
                  <a:schemeClr val="tx1">
                    <a:tint val="75000"/>
                  </a:schemeClr>
                </a:solidFill>
              </a:defRPr>
            </a:lvl2pPr>
            <a:lvl3pPr marL="2160278" indent="0" algn="ctr">
              <a:buNone/>
              <a:defRPr>
                <a:solidFill>
                  <a:schemeClr val="tx1">
                    <a:tint val="75000"/>
                  </a:schemeClr>
                </a:solidFill>
              </a:defRPr>
            </a:lvl3pPr>
            <a:lvl4pPr marL="3240417" indent="0" algn="ctr">
              <a:buNone/>
              <a:defRPr>
                <a:solidFill>
                  <a:schemeClr val="tx1">
                    <a:tint val="75000"/>
                  </a:schemeClr>
                </a:solidFill>
              </a:defRPr>
            </a:lvl4pPr>
            <a:lvl5pPr marL="4320557" indent="0" algn="ctr">
              <a:buNone/>
              <a:defRPr>
                <a:solidFill>
                  <a:schemeClr val="tx1">
                    <a:tint val="75000"/>
                  </a:schemeClr>
                </a:solidFill>
              </a:defRPr>
            </a:lvl5pPr>
            <a:lvl6pPr marL="5400695" indent="0" algn="ctr">
              <a:buNone/>
              <a:defRPr>
                <a:solidFill>
                  <a:schemeClr val="tx1">
                    <a:tint val="75000"/>
                  </a:schemeClr>
                </a:solidFill>
              </a:defRPr>
            </a:lvl6pPr>
            <a:lvl7pPr marL="6480834" indent="0" algn="ctr">
              <a:buNone/>
              <a:defRPr>
                <a:solidFill>
                  <a:schemeClr val="tx1">
                    <a:tint val="75000"/>
                  </a:schemeClr>
                </a:solidFill>
              </a:defRPr>
            </a:lvl7pPr>
            <a:lvl8pPr marL="7560972" indent="0" algn="ctr">
              <a:buNone/>
              <a:defRPr>
                <a:solidFill>
                  <a:schemeClr val="tx1">
                    <a:tint val="75000"/>
                  </a:schemeClr>
                </a:solidFill>
              </a:defRPr>
            </a:lvl8pPr>
            <a:lvl9pPr marL="8641111"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9D9B0DC0-DEB6-5245-9786-81835CA7B236}" type="datetime1">
              <a:rPr lang="en-US"/>
              <a:pPr>
                <a:defRPr/>
              </a:pPr>
              <a:t>5/15/24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10CB6CD-A896-034E-886C-9AD731625548}"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1FE152F3-A628-174C-B1C5-D7957B5E1D38}" type="datetime1">
              <a:rPr lang="en-US"/>
              <a:pPr>
                <a:defRPr/>
              </a:pPr>
              <a:t>5/15/24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0FCF62F-1C22-F342-AEF6-5751E4D1B1C2}"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5358797" y="8223880"/>
            <a:ext cx="32698282" cy="17530717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263953" y="8223880"/>
            <a:ext cx="97590258" cy="17530717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6745D483-D49F-FF4D-A9BE-F07770943FEC}" type="datetime1">
              <a:rPr lang="en-US"/>
              <a:pPr>
                <a:defRPr/>
              </a:pPr>
              <a:t>5/15/24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B774BD7-0588-6F4B-AC48-26B402219AE7}"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2E7EE88-36B3-3346-BBA2-F431CBED7E14}" type="datetime1">
              <a:rPr lang="en-US"/>
              <a:pPr>
                <a:defRPr/>
              </a:pPr>
              <a:t>5/15/24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4E96FE8-16DA-394E-A83E-4578336391CB}"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1534" y="27505392"/>
            <a:ext cx="25733931" cy="8501303"/>
          </a:xfrm>
        </p:spPr>
        <p:txBody>
          <a:bodyPr anchor="t"/>
          <a:lstStyle>
            <a:lvl1pPr algn="l">
              <a:defRPr sz="9452" b="1" cap="all"/>
            </a:lvl1pPr>
          </a:lstStyle>
          <a:p>
            <a:r>
              <a:rPr lang="en-US"/>
              <a:t>Click to edit Master title style</a:t>
            </a:r>
          </a:p>
        </p:txBody>
      </p:sp>
      <p:sp>
        <p:nvSpPr>
          <p:cNvPr id="3" name="Text Placeholder 2"/>
          <p:cNvSpPr>
            <a:spLocks noGrp="1"/>
          </p:cNvSpPr>
          <p:nvPr>
            <p:ph type="body" idx="1"/>
          </p:nvPr>
        </p:nvSpPr>
        <p:spPr>
          <a:xfrm>
            <a:off x="2391534" y="18142080"/>
            <a:ext cx="25733931" cy="9363320"/>
          </a:xfrm>
        </p:spPr>
        <p:txBody>
          <a:bodyPr anchor="b"/>
          <a:lstStyle>
            <a:lvl1pPr marL="0" indent="0">
              <a:buNone/>
              <a:defRPr sz="4725">
                <a:solidFill>
                  <a:schemeClr val="tx1">
                    <a:tint val="75000"/>
                  </a:schemeClr>
                </a:solidFill>
              </a:defRPr>
            </a:lvl1pPr>
            <a:lvl2pPr marL="1080139" indent="0">
              <a:buNone/>
              <a:defRPr sz="4234">
                <a:solidFill>
                  <a:schemeClr val="tx1">
                    <a:tint val="75000"/>
                  </a:schemeClr>
                </a:solidFill>
              </a:defRPr>
            </a:lvl2pPr>
            <a:lvl3pPr marL="2160278" indent="0">
              <a:buNone/>
              <a:defRPr sz="3791">
                <a:solidFill>
                  <a:schemeClr val="tx1">
                    <a:tint val="75000"/>
                  </a:schemeClr>
                </a:solidFill>
              </a:defRPr>
            </a:lvl3pPr>
            <a:lvl4pPr marL="3240417" indent="0">
              <a:buNone/>
              <a:defRPr sz="3298">
                <a:solidFill>
                  <a:schemeClr val="tx1">
                    <a:tint val="75000"/>
                  </a:schemeClr>
                </a:solidFill>
              </a:defRPr>
            </a:lvl4pPr>
            <a:lvl5pPr marL="4320557" indent="0">
              <a:buNone/>
              <a:defRPr sz="3298">
                <a:solidFill>
                  <a:schemeClr val="tx1">
                    <a:tint val="75000"/>
                  </a:schemeClr>
                </a:solidFill>
              </a:defRPr>
            </a:lvl5pPr>
            <a:lvl6pPr marL="5400695" indent="0">
              <a:buNone/>
              <a:defRPr sz="3298">
                <a:solidFill>
                  <a:schemeClr val="tx1">
                    <a:tint val="75000"/>
                  </a:schemeClr>
                </a:solidFill>
              </a:defRPr>
            </a:lvl6pPr>
            <a:lvl7pPr marL="6480834" indent="0">
              <a:buNone/>
              <a:defRPr sz="3298">
                <a:solidFill>
                  <a:schemeClr val="tx1">
                    <a:tint val="75000"/>
                  </a:schemeClr>
                </a:solidFill>
              </a:defRPr>
            </a:lvl7pPr>
            <a:lvl8pPr marL="7560972" indent="0">
              <a:buNone/>
              <a:defRPr sz="3298">
                <a:solidFill>
                  <a:schemeClr val="tx1">
                    <a:tint val="75000"/>
                  </a:schemeClr>
                </a:solidFill>
              </a:defRPr>
            </a:lvl8pPr>
            <a:lvl9pPr marL="8641111" indent="0">
              <a:buNone/>
              <a:defRPr sz="329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F7DEA6E3-440A-4444-BB11-7B989A77FD77}" type="datetime1">
              <a:rPr lang="en-US"/>
              <a:pPr>
                <a:defRPr/>
              </a:pPr>
              <a:t>5/15/24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A5C8EF9-EBE1-BB4A-BC45-FEB94B053A15}"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263952" y="47936260"/>
            <a:ext cx="65144269" cy="135594794"/>
          </a:xfrm>
        </p:spPr>
        <p:txBody>
          <a:bodyPr/>
          <a:lstStyle>
            <a:lvl1pPr>
              <a:defRPr sz="6596"/>
            </a:lvl1pPr>
            <a:lvl2pPr>
              <a:defRPr sz="5660"/>
            </a:lvl2pPr>
            <a:lvl3pPr>
              <a:defRPr sz="4725"/>
            </a:lvl3pPr>
            <a:lvl4pPr>
              <a:defRPr sz="4234"/>
            </a:lvl4pPr>
            <a:lvl5pPr>
              <a:defRPr sz="4234"/>
            </a:lvl5pPr>
            <a:lvl6pPr>
              <a:defRPr sz="4234"/>
            </a:lvl6pPr>
            <a:lvl7pPr>
              <a:defRPr sz="4234"/>
            </a:lvl7pPr>
            <a:lvl8pPr>
              <a:defRPr sz="4234"/>
            </a:lvl8pPr>
            <a:lvl9pPr>
              <a:defRPr sz="423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2912809" y="47936260"/>
            <a:ext cx="65144269" cy="135594794"/>
          </a:xfrm>
        </p:spPr>
        <p:txBody>
          <a:bodyPr/>
          <a:lstStyle>
            <a:lvl1pPr>
              <a:defRPr sz="6596"/>
            </a:lvl1pPr>
            <a:lvl2pPr>
              <a:defRPr sz="5660"/>
            </a:lvl2pPr>
            <a:lvl3pPr>
              <a:defRPr sz="4725"/>
            </a:lvl3pPr>
            <a:lvl4pPr>
              <a:defRPr sz="4234"/>
            </a:lvl4pPr>
            <a:lvl5pPr>
              <a:defRPr sz="4234"/>
            </a:lvl5pPr>
            <a:lvl6pPr>
              <a:defRPr sz="4234"/>
            </a:lvl6pPr>
            <a:lvl7pPr>
              <a:defRPr sz="4234"/>
            </a:lvl7pPr>
            <a:lvl8pPr>
              <a:defRPr sz="4234"/>
            </a:lvl8pPr>
            <a:lvl9pPr>
              <a:defRPr sz="423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A0F24EE3-BE6B-6F40-8449-0EE688B334C3}" type="datetime1">
              <a:rPr lang="en-US"/>
              <a:pPr>
                <a:defRPr/>
              </a:pPr>
              <a:t>5/15/24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40A0E92-9676-0646-8393-C6A11532230B}"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3761" y="1714135"/>
            <a:ext cx="27247692" cy="7133961"/>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13762" y="9581317"/>
            <a:ext cx="13376809" cy="3993033"/>
          </a:xfrm>
        </p:spPr>
        <p:txBody>
          <a:bodyPr anchor="b"/>
          <a:lstStyle>
            <a:lvl1pPr marL="0" indent="0">
              <a:buNone/>
              <a:defRPr sz="5660" b="1"/>
            </a:lvl1pPr>
            <a:lvl2pPr marL="1080139" indent="0">
              <a:buNone/>
              <a:defRPr sz="4725" b="1"/>
            </a:lvl2pPr>
            <a:lvl3pPr marL="2160278" indent="0">
              <a:buNone/>
              <a:defRPr sz="4234" b="1"/>
            </a:lvl3pPr>
            <a:lvl4pPr marL="3240417" indent="0">
              <a:buNone/>
              <a:defRPr sz="3791" b="1"/>
            </a:lvl4pPr>
            <a:lvl5pPr marL="4320557" indent="0">
              <a:buNone/>
              <a:defRPr sz="3791" b="1"/>
            </a:lvl5pPr>
            <a:lvl6pPr marL="5400695" indent="0">
              <a:buNone/>
              <a:defRPr sz="3791" b="1"/>
            </a:lvl6pPr>
            <a:lvl7pPr marL="6480834" indent="0">
              <a:buNone/>
              <a:defRPr sz="3791" b="1"/>
            </a:lvl7pPr>
            <a:lvl8pPr marL="7560972" indent="0">
              <a:buNone/>
              <a:defRPr sz="3791" b="1"/>
            </a:lvl8pPr>
            <a:lvl9pPr marL="8641111" indent="0">
              <a:buNone/>
              <a:defRPr sz="3791" b="1"/>
            </a:lvl9pPr>
          </a:lstStyle>
          <a:p>
            <a:pPr lvl="0"/>
            <a:r>
              <a:rPr lang="en-US"/>
              <a:t>Click to edit Master text styles</a:t>
            </a:r>
          </a:p>
        </p:txBody>
      </p:sp>
      <p:sp>
        <p:nvSpPr>
          <p:cNvPr id="4" name="Content Placeholder 3"/>
          <p:cNvSpPr>
            <a:spLocks noGrp="1"/>
          </p:cNvSpPr>
          <p:nvPr>
            <p:ph sz="half" idx="2"/>
          </p:nvPr>
        </p:nvSpPr>
        <p:spPr>
          <a:xfrm>
            <a:off x="1513762" y="13574348"/>
            <a:ext cx="13376809" cy="24661708"/>
          </a:xfrm>
        </p:spPr>
        <p:txBody>
          <a:bodyPr/>
          <a:lstStyle>
            <a:lvl1pPr>
              <a:defRPr sz="5660"/>
            </a:lvl1pPr>
            <a:lvl2pPr>
              <a:defRPr sz="4725"/>
            </a:lvl2pPr>
            <a:lvl3pPr>
              <a:defRPr sz="4234"/>
            </a:lvl3pPr>
            <a:lvl4pPr>
              <a:defRPr sz="3791"/>
            </a:lvl4pPr>
            <a:lvl5pPr>
              <a:defRPr sz="3791"/>
            </a:lvl5pPr>
            <a:lvl6pPr>
              <a:defRPr sz="3791"/>
            </a:lvl6pPr>
            <a:lvl7pPr>
              <a:defRPr sz="3791"/>
            </a:lvl7pPr>
            <a:lvl8pPr>
              <a:defRPr sz="3791"/>
            </a:lvl8pPr>
            <a:lvl9pPr>
              <a:defRPr sz="379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379392" y="9581317"/>
            <a:ext cx="13382066" cy="3993033"/>
          </a:xfrm>
        </p:spPr>
        <p:txBody>
          <a:bodyPr anchor="b"/>
          <a:lstStyle>
            <a:lvl1pPr marL="0" indent="0">
              <a:buNone/>
              <a:defRPr sz="5660" b="1"/>
            </a:lvl1pPr>
            <a:lvl2pPr marL="1080139" indent="0">
              <a:buNone/>
              <a:defRPr sz="4725" b="1"/>
            </a:lvl2pPr>
            <a:lvl3pPr marL="2160278" indent="0">
              <a:buNone/>
              <a:defRPr sz="4234" b="1"/>
            </a:lvl3pPr>
            <a:lvl4pPr marL="3240417" indent="0">
              <a:buNone/>
              <a:defRPr sz="3791" b="1"/>
            </a:lvl4pPr>
            <a:lvl5pPr marL="4320557" indent="0">
              <a:buNone/>
              <a:defRPr sz="3791" b="1"/>
            </a:lvl5pPr>
            <a:lvl6pPr marL="5400695" indent="0">
              <a:buNone/>
              <a:defRPr sz="3791" b="1"/>
            </a:lvl6pPr>
            <a:lvl7pPr marL="6480834" indent="0">
              <a:buNone/>
              <a:defRPr sz="3791" b="1"/>
            </a:lvl7pPr>
            <a:lvl8pPr marL="7560972" indent="0">
              <a:buNone/>
              <a:defRPr sz="3791" b="1"/>
            </a:lvl8pPr>
            <a:lvl9pPr marL="8641111" indent="0">
              <a:buNone/>
              <a:defRPr sz="3791" b="1"/>
            </a:lvl9pPr>
          </a:lstStyle>
          <a:p>
            <a:pPr lvl="0"/>
            <a:r>
              <a:rPr lang="en-US"/>
              <a:t>Click to edit Master text styles</a:t>
            </a:r>
          </a:p>
        </p:txBody>
      </p:sp>
      <p:sp>
        <p:nvSpPr>
          <p:cNvPr id="6" name="Content Placeholder 5"/>
          <p:cNvSpPr>
            <a:spLocks noGrp="1"/>
          </p:cNvSpPr>
          <p:nvPr>
            <p:ph sz="quarter" idx="4"/>
          </p:nvPr>
        </p:nvSpPr>
        <p:spPr>
          <a:xfrm>
            <a:off x="15379392" y="13574348"/>
            <a:ext cx="13382066" cy="24661708"/>
          </a:xfrm>
        </p:spPr>
        <p:txBody>
          <a:bodyPr/>
          <a:lstStyle>
            <a:lvl1pPr>
              <a:defRPr sz="5660"/>
            </a:lvl1pPr>
            <a:lvl2pPr>
              <a:defRPr sz="4725"/>
            </a:lvl2pPr>
            <a:lvl3pPr>
              <a:defRPr sz="4234"/>
            </a:lvl3pPr>
            <a:lvl4pPr>
              <a:defRPr sz="3791"/>
            </a:lvl4pPr>
            <a:lvl5pPr>
              <a:defRPr sz="3791"/>
            </a:lvl5pPr>
            <a:lvl6pPr>
              <a:defRPr sz="3791"/>
            </a:lvl6pPr>
            <a:lvl7pPr>
              <a:defRPr sz="3791"/>
            </a:lvl7pPr>
            <a:lvl8pPr>
              <a:defRPr sz="3791"/>
            </a:lvl8pPr>
            <a:lvl9pPr>
              <a:defRPr sz="379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0EB25384-CBCF-B646-AF0F-35BE8D53D802}" type="datetime1">
              <a:rPr lang="en-US"/>
              <a:pPr>
                <a:defRPr/>
              </a:pPr>
              <a:t>5/15/24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6A81054D-299A-2D4B-A58E-B6B2DCDDC984}"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9FC97E24-7DE0-2049-B283-98D5EA78F8EA}" type="datetime1">
              <a:rPr lang="en-US"/>
              <a:pPr>
                <a:defRPr/>
              </a:pPr>
              <a:t>5/15/24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CC60871-0703-CC4C-A829-D75B00D0A2DE}"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4D595BF-B042-E74D-B532-F84F734A770B}" type="datetime1">
              <a:rPr lang="en-US"/>
              <a:pPr>
                <a:defRPr/>
              </a:pPr>
              <a:t>5/15/24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CFE51F58-CED8-114E-989B-FAB78C4990EE}"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3765" y="1704224"/>
            <a:ext cx="9960338" cy="7252860"/>
          </a:xfrm>
        </p:spPr>
        <p:txBody>
          <a:bodyPr anchor="b"/>
          <a:lstStyle>
            <a:lvl1pPr algn="l">
              <a:defRPr sz="4725" b="1"/>
            </a:lvl1pPr>
          </a:lstStyle>
          <a:p>
            <a:r>
              <a:rPr lang="en-US"/>
              <a:t>Click to edit Master title style</a:t>
            </a:r>
          </a:p>
        </p:txBody>
      </p:sp>
      <p:sp>
        <p:nvSpPr>
          <p:cNvPr id="3" name="Content Placeholder 2"/>
          <p:cNvSpPr>
            <a:spLocks noGrp="1"/>
          </p:cNvSpPr>
          <p:nvPr>
            <p:ph idx="1"/>
          </p:nvPr>
        </p:nvSpPr>
        <p:spPr>
          <a:xfrm>
            <a:off x="11836771" y="1704236"/>
            <a:ext cx="16924685" cy="36531826"/>
          </a:xfrm>
        </p:spPr>
        <p:txBody>
          <a:bodyPr/>
          <a:lstStyle>
            <a:lvl1pPr>
              <a:defRPr sz="7580"/>
            </a:lvl1pPr>
            <a:lvl2pPr>
              <a:defRPr sz="6596"/>
            </a:lvl2pPr>
            <a:lvl3pPr>
              <a:defRPr sz="5660"/>
            </a:lvl3pPr>
            <a:lvl4pPr>
              <a:defRPr sz="4725"/>
            </a:lvl4pPr>
            <a:lvl5pPr>
              <a:defRPr sz="4725"/>
            </a:lvl5pPr>
            <a:lvl6pPr>
              <a:defRPr sz="4725"/>
            </a:lvl6pPr>
            <a:lvl7pPr>
              <a:defRPr sz="4725"/>
            </a:lvl7pPr>
            <a:lvl8pPr>
              <a:defRPr sz="4725"/>
            </a:lvl8pPr>
            <a:lvl9pPr>
              <a:defRPr sz="47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13765" y="8957096"/>
            <a:ext cx="9960338" cy="29278966"/>
          </a:xfrm>
        </p:spPr>
        <p:txBody>
          <a:bodyPr/>
          <a:lstStyle>
            <a:lvl1pPr marL="0" indent="0">
              <a:buNone/>
              <a:defRPr sz="3298"/>
            </a:lvl1pPr>
            <a:lvl2pPr marL="1080139" indent="0">
              <a:buNone/>
              <a:defRPr sz="2855"/>
            </a:lvl2pPr>
            <a:lvl3pPr marL="2160278" indent="0">
              <a:buNone/>
              <a:defRPr sz="2363"/>
            </a:lvl3pPr>
            <a:lvl4pPr marL="3240417" indent="0">
              <a:buNone/>
              <a:defRPr sz="2117"/>
            </a:lvl4pPr>
            <a:lvl5pPr marL="4320557" indent="0">
              <a:buNone/>
              <a:defRPr sz="2117"/>
            </a:lvl5pPr>
            <a:lvl6pPr marL="5400695" indent="0">
              <a:buNone/>
              <a:defRPr sz="2117"/>
            </a:lvl6pPr>
            <a:lvl7pPr marL="6480834" indent="0">
              <a:buNone/>
              <a:defRPr sz="2117"/>
            </a:lvl7pPr>
            <a:lvl8pPr marL="7560972" indent="0">
              <a:buNone/>
              <a:defRPr sz="2117"/>
            </a:lvl8pPr>
            <a:lvl9pPr marL="8641111" indent="0">
              <a:buNone/>
              <a:defRPr sz="2117"/>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2AE1BB32-3A3A-1442-B647-28E14D9E02CB}" type="datetime1">
              <a:rPr lang="en-US"/>
              <a:pPr>
                <a:defRPr/>
              </a:pPr>
              <a:t>5/15/24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16AC1B3-1A4E-1147-990C-E994497E5639}"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4152" y="29962642"/>
            <a:ext cx="18165128" cy="3537259"/>
          </a:xfrm>
        </p:spPr>
        <p:txBody>
          <a:bodyPr anchor="b"/>
          <a:lstStyle>
            <a:lvl1pPr algn="l">
              <a:defRPr sz="4725" b="1"/>
            </a:lvl1pPr>
          </a:lstStyle>
          <a:p>
            <a:r>
              <a:rPr lang="en-US"/>
              <a:t>Click to edit Master title style</a:t>
            </a:r>
          </a:p>
        </p:txBody>
      </p:sp>
      <p:sp>
        <p:nvSpPr>
          <p:cNvPr id="3" name="Picture Placeholder 2"/>
          <p:cNvSpPr>
            <a:spLocks noGrp="1"/>
          </p:cNvSpPr>
          <p:nvPr>
            <p:ph type="pic" idx="1"/>
          </p:nvPr>
        </p:nvSpPr>
        <p:spPr>
          <a:xfrm>
            <a:off x="5934152" y="3824595"/>
            <a:ext cx="18165128" cy="25682258"/>
          </a:xfrm>
        </p:spPr>
        <p:txBody>
          <a:bodyPr rtlCol="0">
            <a:normAutofit/>
          </a:bodyPr>
          <a:lstStyle>
            <a:lvl1pPr marL="0" indent="0">
              <a:buNone/>
              <a:defRPr sz="7580"/>
            </a:lvl1pPr>
            <a:lvl2pPr marL="1080139" indent="0">
              <a:buNone/>
              <a:defRPr sz="6596"/>
            </a:lvl2pPr>
            <a:lvl3pPr marL="2160278" indent="0">
              <a:buNone/>
              <a:defRPr sz="5660"/>
            </a:lvl3pPr>
            <a:lvl4pPr marL="3240417" indent="0">
              <a:buNone/>
              <a:defRPr sz="4725"/>
            </a:lvl4pPr>
            <a:lvl5pPr marL="4320557" indent="0">
              <a:buNone/>
              <a:defRPr sz="4725"/>
            </a:lvl5pPr>
            <a:lvl6pPr marL="5400695" indent="0">
              <a:buNone/>
              <a:defRPr sz="4725"/>
            </a:lvl6pPr>
            <a:lvl7pPr marL="6480834" indent="0">
              <a:buNone/>
              <a:defRPr sz="4725"/>
            </a:lvl7pPr>
            <a:lvl8pPr marL="7560972" indent="0">
              <a:buNone/>
              <a:defRPr sz="4725"/>
            </a:lvl8pPr>
            <a:lvl9pPr marL="8641111" indent="0">
              <a:buNone/>
              <a:defRPr sz="4725"/>
            </a:lvl9pPr>
          </a:lstStyle>
          <a:p>
            <a:pPr lvl="0"/>
            <a:endParaRPr lang="en-US" noProof="0"/>
          </a:p>
        </p:txBody>
      </p:sp>
      <p:sp>
        <p:nvSpPr>
          <p:cNvPr id="4" name="Text Placeholder 3"/>
          <p:cNvSpPr>
            <a:spLocks noGrp="1"/>
          </p:cNvSpPr>
          <p:nvPr>
            <p:ph type="body" sz="half" idx="2"/>
          </p:nvPr>
        </p:nvSpPr>
        <p:spPr>
          <a:xfrm>
            <a:off x="5934152" y="33499901"/>
            <a:ext cx="18165128" cy="5023494"/>
          </a:xfrm>
        </p:spPr>
        <p:txBody>
          <a:bodyPr/>
          <a:lstStyle>
            <a:lvl1pPr marL="0" indent="0">
              <a:buNone/>
              <a:defRPr sz="3298"/>
            </a:lvl1pPr>
            <a:lvl2pPr marL="1080139" indent="0">
              <a:buNone/>
              <a:defRPr sz="2855"/>
            </a:lvl2pPr>
            <a:lvl3pPr marL="2160278" indent="0">
              <a:buNone/>
              <a:defRPr sz="2363"/>
            </a:lvl3pPr>
            <a:lvl4pPr marL="3240417" indent="0">
              <a:buNone/>
              <a:defRPr sz="2117"/>
            </a:lvl4pPr>
            <a:lvl5pPr marL="4320557" indent="0">
              <a:buNone/>
              <a:defRPr sz="2117"/>
            </a:lvl5pPr>
            <a:lvl6pPr marL="5400695" indent="0">
              <a:buNone/>
              <a:defRPr sz="2117"/>
            </a:lvl6pPr>
            <a:lvl7pPr marL="6480834" indent="0">
              <a:buNone/>
              <a:defRPr sz="2117"/>
            </a:lvl7pPr>
            <a:lvl8pPr marL="7560972" indent="0">
              <a:buNone/>
              <a:defRPr sz="2117"/>
            </a:lvl8pPr>
            <a:lvl9pPr marL="8641111" indent="0">
              <a:buNone/>
              <a:defRPr sz="2117"/>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D6EE6D99-5BC1-9447-9734-C2AA085436E8}" type="datetime1">
              <a:rPr lang="en-US"/>
              <a:pPr>
                <a:defRPr/>
              </a:pPr>
              <a:t>5/15/24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20B73B32-3A11-C34E-B587-0381224FDA00}"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513327" y="1713305"/>
            <a:ext cx="27248569" cy="7133961"/>
          </a:xfrm>
          <a:prstGeom prst="rect">
            <a:avLst/>
          </a:prstGeom>
          <a:noFill/>
          <a:ln w="9525">
            <a:noFill/>
            <a:miter lim="800000"/>
            <a:headEnd/>
            <a:tailEnd/>
          </a:ln>
        </p:spPr>
        <p:txBody>
          <a:bodyPr vert="horz" wrap="square" lIns="438912" tIns="219456" rIns="438912" bIns="219456"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1513327" y="9986725"/>
            <a:ext cx="27248569" cy="28248918"/>
          </a:xfrm>
          <a:prstGeom prst="rect">
            <a:avLst/>
          </a:prstGeom>
          <a:noFill/>
          <a:ln w="9525">
            <a:noFill/>
            <a:miter lim="800000"/>
            <a:headEnd/>
            <a:tailEnd/>
          </a:ln>
        </p:spPr>
        <p:txBody>
          <a:bodyPr vert="horz" wrap="square" lIns="438912" tIns="219456" rIns="438912" bIns="21945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513327" y="39672345"/>
            <a:ext cx="7065094" cy="2278904"/>
          </a:xfrm>
          <a:prstGeom prst="rect">
            <a:avLst/>
          </a:prstGeom>
        </p:spPr>
        <p:txBody>
          <a:bodyPr vert="horz" lIns="438912" tIns="219456" rIns="438912" bIns="219456" rtlCol="0" anchor="ctr"/>
          <a:lstStyle>
            <a:lvl1pPr algn="l" defTabSz="1080139" fontAlgn="auto">
              <a:spcBef>
                <a:spcPts val="0"/>
              </a:spcBef>
              <a:spcAft>
                <a:spcPts val="0"/>
              </a:spcAft>
              <a:defRPr sz="2855">
                <a:solidFill>
                  <a:schemeClr val="tx1">
                    <a:tint val="75000"/>
                  </a:schemeClr>
                </a:solidFill>
                <a:latin typeface="+mn-lt"/>
                <a:ea typeface="+mn-ea"/>
                <a:cs typeface="+mn-cs"/>
              </a:defRPr>
            </a:lvl1pPr>
          </a:lstStyle>
          <a:p>
            <a:pPr>
              <a:defRPr/>
            </a:pPr>
            <a:fld id="{7D63A7D0-97BF-1846-9583-B99EC1CA1C7E}" type="datetime1">
              <a:rPr lang="en-US"/>
              <a:pPr>
                <a:defRPr/>
              </a:pPr>
              <a:t>5/15/24</a:t>
            </a:fld>
            <a:endParaRPr lang="en-US"/>
          </a:p>
        </p:txBody>
      </p:sp>
      <p:sp>
        <p:nvSpPr>
          <p:cNvPr id="5" name="Footer Placeholder 4"/>
          <p:cNvSpPr>
            <a:spLocks noGrp="1"/>
          </p:cNvSpPr>
          <p:nvPr>
            <p:ph type="ftr" sz="quarter" idx="3"/>
          </p:nvPr>
        </p:nvSpPr>
        <p:spPr>
          <a:xfrm>
            <a:off x="10343598" y="39672345"/>
            <a:ext cx="9588028" cy="2278904"/>
          </a:xfrm>
          <a:prstGeom prst="rect">
            <a:avLst/>
          </a:prstGeom>
        </p:spPr>
        <p:txBody>
          <a:bodyPr vert="horz" lIns="438912" tIns="219456" rIns="438912" bIns="219456" rtlCol="0" anchor="ctr"/>
          <a:lstStyle>
            <a:lvl1pPr algn="ctr" defTabSz="1080139" fontAlgn="auto">
              <a:spcBef>
                <a:spcPts val="0"/>
              </a:spcBef>
              <a:spcAft>
                <a:spcPts val="0"/>
              </a:spcAft>
              <a:defRPr sz="2855">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21696802" y="39672345"/>
            <a:ext cx="7065094" cy="2278904"/>
          </a:xfrm>
          <a:prstGeom prst="rect">
            <a:avLst/>
          </a:prstGeom>
        </p:spPr>
        <p:txBody>
          <a:bodyPr vert="horz" lIns="438912" tIns="219456" rIns="438912" bIns="219456" rtlCol="0" anchor="ctr"/>
          <a:lstStyle>
            <a:lvl1pPr algn="r" defTabSz="1080139" fontAlgn="auto">
              <a:spcBef>
                <a:spcPts val="0"/>
              </a:spcBef>
              <a:spcAft>
                <a:spcPts val="0"/>
              </a:spcAft>
              <a:defRPr sz="2855">
                <a:solidFill>
                  <a:schemeClr val="tx1">
                    <a:tint val="75000"/>
                  </a:schemeClr>
                </a:solidFill>
                <a:latin typeface="+mn-lt"/>
                <a:ea typeface="+mn-ea"/>
                <a:cs typeface="+mn-cs"/>
              </a:defRPr>
            </a:lvl1pPr>
          </a:lstStyle>
          <a:p>
            <a:pPr>
              <a:defRPr/>
            </a:pPr>
            <a:fld id="{B063F8FF-54E3-2749-9438-DED0CB148588}"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079827" rtl="0" eaLnBrk="0" fontAlgn="base" hangingPunct="0">
        <a:spcBef>
          <a:spcPct val="0"/>
        </a:spcBef>
        <a:spcAft>
          <a:spcPct val="0"/>
        </a:spcAft>
        <a:defRPr sz="10385" kern="1200">
          <a:solidFill>
            <a:schemeClr val="tx1"/>
          </a:solidFill>
          <a:latin typeface="+mj-lt"/>
          <a:ea typeface="ＭＳ Ｐゴシック" pitchFamily="-108" charset="-128"/>
          <a:cs typeface="ＭＳ Ｐゴシック" pitchFamily="-108" charset="-128"/>
        </a:defRPr>
      </a:lvl1pPr>
      <a:lvl2pPr algn="ctr" defTabSz="1079827" rtl="0" eaLnBrk="0" fontAlgn="base" hangingPunct="0">
        <a:spcBef>
          <a:spcPct val="0"/>
        </a:spcBef>
        <a:spcAft>
          <a:spcPct val="0"/>
        </a:spcAft>
        <a:defRPr sz="10385">
          <a:solidFill>
            <a:schemeClr val="tx1"/>
          </a:solidFill>
          <a:latin typeface="Arial" pitchFamily="-108" charset="0"/>
          <a:ea typeface="ＭＳ Ｐゴシック" pitchFamily="-108" charset="-128"/>
          <a:cs typeface="ＭＳ Ｐゴシック" pitchFamily="-108" charset="-128"/>
        </a:defRPr>
      </a:lvl2pPr>
      <a:lvl3pPr algn="ctr" defTabSz="1079827" rtl="0" eaLnBrk="0" fontAlgn="base" hangingPunct="0">
        <a:spcBef>
          <a:spcPct val="0"/>
        </a:spcBef>
        <a:spcAft>
          <a:spcPct val="0"/>
        </a:spcAft>
        <a:defRPr sz="10385">
          <a:solidFill>
            <a:schemeClr val="tx1"/>
          </a:solidFill>
          <a:latin typeface="Arial" pitchFamily="-108" charset="0"/>
          <a:ea typeface="ＭＳ Ｐゴシック" pitchFamily="-108" charset="-128"/>
          <a:cs typeface="ＭＳ Ｐゴシック" pitchFamily="-108" charset="-128"/>
        </a:defRPr>
      </a:lvl3pPr>
      <a:lvl4pPr algn="ctr" defTabSz="1079827" rtl="0" eaLnBrk="0" fontAlgn="base" hangingPunct="0">
        <a:spcBef>
          <a:spcPct val="0"/>
        </a:spcBef>
        <a:spcAft>
          <a:spcPct val="0"/>
        </a:spcAft>
        <a:defRPr sz="10385">
          <a:solidFill>
            <a:schemeClr val="tx1"/>
          </a:solidFill>
          <a:latin typeface="Arial" pitchFamily="-108" charset="0"/>
          <a:ea typeface="ＭＳ Ｐゴシック" pitchFamily="-108" charset="-128"/>
          <a:cs typeface="ＭＳ Ｐゴシック" pitchFamily="-108" charset="-128"/>
        </a:defRPr>
      </a:lvl4pPr>
      <a:lvl5pPr algn="ctr" defTabSz="1079827" rtl="0" eaLnBrk="0" fontAlgn="base" hangingPunct="0">
        <a:spcBef>
          <a:spcPct val="0"/>
        </a:spcBef>
        <a:spcAft>
          <a:spcPct val="0"/>
        </a:spcAft>
        <a:defRPr sz="10385">
          <a:solidFill>
            <a:schemeClr val="tx1"/>
          </a:solidFill>
          <a:latin typeface="Arial" pitchFamily="-108" charset="0"/>
          <a:ea typeface="ＭＳ Ｐゴシック" pitchFamily="-108" charset="-128"/>
          <a:cs typeface="ＭＳ Ｐゴシック" pitchFamily="-108" charset="-128"/>
        </a:defRPr>
      </a:lvl5pPr>
      <a:lvl6pPr marL="225029" algn="ctr" defTabSz="1079827" rtl="0" fontAlgn="base">
        <a:spcBef>
          <a:spcPct val="0"/>
        </a:spcBef>
        <a:spcAft>
          <a:spcPct val="0"/>
        </a:spcAft>
        <a:defRPr sz="10385">
          <a:solidFill>
            <a:schemeClr val="tx1"/>
          </a:solidFill>
          <a:latin typeface="Arial" pitchFamily="-108" charset="0"/>
          <a:ea typeface="ＭＳ Ｐゴシック" pitchFamily="-108" charset="-128"/>
          <a:cs typeface="ＭＳ Ｐゴシック" pitchFamily="-108" charset="-128"/>
        </a:defRPr>
      </a:lvl6pPr>
      <a:lvl7pPr marL="450058" algn="ctr" defTabSz="1079827" rtl="0" fontAlgn="base">
        <a:spcBef>
          <a:spcPct val="0"/>
        </a:spcBef>
        <a:spcAft>
          <a:spcPct val="0"/>
        </a:spcAft>
        <a:defRPr sz="10385">
          <a:solidFill>
            <a:schemeClr val="tx1"/>
          </a:solidFill>
          <a:latin typeface="Arial" pitchFamily="-108" charset="0"/>
          <a:ea typeface="ＭＳ Ｐゴシック" pitchFamily="-108" charset="-128"/>
          <a:cs typeface="ＭＳ Ｐゴシック" pitchFamily="-108" charset="-128"/>
        </a:defRPr>
      </a:lvl7pPr>
      <a:lvl8pPr marL="675087" algn="ctr" defTabSz="1079827" rtl="0" fontAlgn="base">
        <a:spcBef>
          <a:spcPct val="0"/>
        </a:spcBef>
        <a:spcAft>
          <a:spcPct val="0"/>
        </a:spcAft>
        <a:defRPr sz="10385">
          <a:solidFill>
            <a:schemeClr val="tx1"/>
          </a:solidFill>
          <a:latin typeface="Arial" pitchFamily="-108" charset="0"/>
          <a:ea typeface="ＭＳ Ｐゴシック" pitchFamily="-108" charset="-128"/>
          <a:cs typeface="ＭＳ Ｐゴシック" pitchFamily="-108" charset="-128"/>
        </a:defRPr>
      </a:lvl8pPr>
      <a:lvl9pPr marL="900116" algn="ctr" defTabSz="1079827" rtl="0" fontAlgn="base">
        <a:spcBef>
          <a:spcPct val="0"/>
        </a:spcBef>
        <a:spcAft>
          <a:spcPct val="0"/>
        </a:spcAft>
        <a:defRPr sz="10385">
          <a:solidFill>
            <a:schemeClr val="tx1"/>
          </a:solidFill>
          <a:latin typeface="Arial" pitchFamily="-108" charset="0"/>
          <a:ea typeface="ＭＳ Ｐゴシック" pitchFamily="-108" charset="-128"/>
          <a:cs typeface="ＭＳ Ｐゴシック" pitchFamily="-108" charset="-128"/>
        </a:defRPr>
      </a:lvl9pPr>
    </p:titleStyle>
    <p:bodyStyle>
      <a:lvl1pPr marL="809480" indent="-809480" algn="l" defTabSz="1079827" rtl="0" eaLnBrk="0" fontAlgn="base" hangingPunct="0">
        <a:spcBef>
          <a:spcPct val="20000"/>
        </a:spcBef>
        <a:spcAft>
          <a:spcPct val="0"/>
        </a:spcAft>
        <a:buFont typeface="Arial" pitchFamily="-107" charset="0"/>
        <a:buChar char="•"/>
        <a:defRPr sz="7580" kern="1200">
          <a:solidFill>
            <a:schemeClr val="tx1"/>
          </a:solidFill>
          <a:latin typeface="+mn-lt"/>
          <a:ea typeface="ＭＳ Ｐゴシック" pitchFamily="-108" charset="-128"/>
          <a:cs typeface="ＭＳ Ｐゴシック" pitchFamily="-108" charset="-128"/>
        </a:defRPr>
      </a:lvl1pPr>
      <a:lvl2pPr marL="1754914" indent="-675087" algn="l" defTabSz="1079827" rtl="0" eaLnBrk="0" fontAlgn="base" hangingPunct="0">
        <a:spcBef>
          <a:spcPct val="20000"/>
        </a:spcBef>
        <a:spcAft>
          <a:spcPct val="0"/>
        </a:spcAft>
        <a:buFont typeface="Arial" pitchFamily="-107" charset="0"/>
        <a:buChar char="–"/>
        <a:defRPr sz="6596" kern="1200">
          <a:solidFill>
            <a:schemeClr val="tx1"/>
          </a:solidFill>
          <a:latin typeface="+mn-lt"/>
          <a:ea typeface="ＭＳ Ｐゴシック" pitchFamily="-108" charset="-128"/>
          <a:cs typeface="+mn-cs"/>
        </a:defRPr>
      </a:lvl2pPr>
      <a:lvl3pPr marL="2700348" indent="-539914" algn="l" defTabSz="1079827" rtl="0" eaLnBrk="0" fontAlgn="base" hangingPunct="0">
        <a:spcBef>
          <a:spcPct val="20000"/>
        </a:spcBef>
        <a:spcAft>
          <a:spcPct val="0"/>
        </a:spcAft>
        <a:buFont typeface="Arial" pitchFamily="-107" charset="0"/>
        <a:buChar char="•"/>
        <a:defRPr sz="5660" kern="1200">
          <a:solidFill>
            <a:schemeClr val="tx1"/>
          </a:solidFill>
          <a:latin typeface="+mn-lt"/>
          <a:ea typeface="ＭＳ Ｐゴシック" pitchFamily="-108" charset="-128"/>
          <a:cs typeface="+mn-cs"/>
        </a:defRPr>
      </a:lvl3pPr>
      <a:lvl4pPr marL="3780174" indent="-539914" algn="l" defTabSz="1079827" rtl="0" eaLnBrk="0" fontAlgn="base" hangingPunct="0">
        <a:spcBef>
          <a:spcPct val="20000"/>
        </a:spcBef>
        <a:spcAft>
          <a:spcPct val="0"/>
        </a:spcAft>
        <a:buFont typeface="Arial" pitchFamily="-107" charset="0"/>
        <a:buChar char="–"/>
        <a:defRPr sz="4725" kern="1200">
          <a:solidFill>
            <a:schemeClr val="tx1"/>
          </a:solidFill>
          <a:latin typeface="+mn-lt"/>
          <a:ea typeface="ＭＳ Ｐゴシック" pitchFamily="-108" charset="-128"/>
          <a:cs typeface="+mn-cs"/>
        </a:defRPr>
      </a:lvl4pPr>
      <a:lvl5pPr marL="4860000" indent="-539914" algn="l" defTabSz="1079827" rtl="0" eaLnBrk="0" fontAlgn="base" hangingPunct="0">
        <a:spcBef>
          <a:spcPct val="20000"/>
        </a:spcBef>
        <a:spcAft>
          <a:spcPct val="0"/>
        </a:spcAft>
        <a:buFont typeface="Arial" pitchFamily="-107" charset="0"/>
        <a:buChar char="»"/>
        <a:defRPr sz="4725" kern="1200">
          <a:solidFill>
            <a:schemeClr val="tx1"/>
          </a:solidFill>
          <a:latin typeface="+mn-lt"/>
          <a:ea typeface="ＭＳ Ｐゴシック" pitchFamily="-108" charset="-128"/>
          <a:cs typeface="+mn-cs"/>
        </a:defRPr>
      </a:lvl5pPr>
      <a:lvl6pPr marL="5940764" indent="-540071" algn="l" defTabSz="1080139" rtl="0" eaLnBrk="1" latinLnBrk="0" hangingPunct="1">
        <a:spcBef>
          <a:spcPct val="20000"/>
        </a:spcBef>
        <a:buFont typeface="Arial"/>
        <a:buChar char="•"/>
        <a:defRPr sz="4725" kern="1200">
          <a:solidFill>
            <a:schemeClr val="tx1"/>
          </a:solidFill>
          <a:latin typeface="+mn-lt"/>
          <a:ea typeface="+mn-ea"/>
          <a:cs typeface="+mn-cs"/>
        </a:defRPr>
      </a:lvl6pPr>
      <a:lvl7pPr marL="7020902" indent="-540071" algn="l" defTabSz="1080139" rtl="0" eaLnBrk="1" latinLnBrk="0" hangingPunct="1">
        <a:spcBef>
          <a:spcPct val="20000"/>
        </a:spcBef>
        <a:buFont typeface="Arial"/>
        <a:buChar char="•"/>
        <a:defRPr sz="4725" kern="1200">
          <a:solidFill>
            <a:schemeClr val="tx1"/>
          </a:solidFill>
          <a:latin typeface="+mn-lt"/>
          <a:ea typeface="+mn-ea"/>
          <a:cs typeface="+mn-cs"/>
        </a:defRPr>
      </a:lvl7pPr>
      <a:lvl8pPr marL="8101042" indent="-540071" algn="l" defTabSz="1080139" rtl="0" eaLnBrk="1" latinLnBrk="0" hangingPunct="1">
        <a:spcBef>
          <a:spcPct val="20000"/>
        </a:spcBef>
        <a:buFont typeface="Arial"/>
        <a:buChar char="•"/>
        <a:defRPr sz="4725" kern="1200">
          <a:solidFill>
            <a:schemeClr val="tx1"/>
          </a:solidFill>
          <a:latin typeface="+mn-lt"/>
          <a:ea typeface="+mn-ea"/>
          <a:cs typeface="+mn-cs"/>
        </a:defRPr>
      </a:lvl8pPr>
      <a:lvl9pPr marL="9181181" indent="-540071" algn="l" defTabSz="1080139" rtl="0" eaLnBrk="1" latinLnBrk="0" hangingPunct="1">
        <a:spcBef>
          <a:spcPct val="20000"/>
        </a:spcBef>
        <a:buFont typeface="Arial"/>
        <a:buChar char="•"/>
        <a:defRPr sz="4725" kern="1200">
          <a:solidFill>
            <a:schemeClr val="tx1"/>
          </a:solidFill>
          <a:latin typeface="+mn-lt"/>
          <a:ea typeface="+mn-ea"/>
          <a:cs typeface="+mn-cs"/>
        </a:defRPr>
      </a:lvl9pPr>
    </p:bodyStyle>
    <p:otherStyle>
      <a:defPPr>
        <a:defRPr lang="en-US"/>
      </a:defPPr>
      <a:lvl1pPr marL="0" algn="l" defTabSz="1080139" rtl="0" eaLnBrk="1" latinLnBrk="0" hangingPunct="1">
        <a:defRPr sz="4234" kern="1200">
          <a:solidFill>
            <a:schemeClr val="tx1"/>
          </a:solidFill>
          <a:latin typeface="+mn-lt"/>
          <a:ea typeface="+mn-ea"/>
          <a:cs typeface="+mn-cs"/>
        </a:defRPr>
      </a:lvl1pPr>
      <a:lvl2pPr marL="1080139" algn="l" defTabSz="1080139" rtl="0" eaLnBrk="1" latinLnBrk="0" hangingPunct="1">
        <a:defRPr sz="4234" kern="1200">
          <a:solidFill>
            <a:schemeClr val="tx1"/>
          </a:solidFill>
          <a:latin typeface="+mn-lt"/>
          <a:ea typeface="+mn-ea"/>
          <a:cs typeface="+mn-cs"/>
        </a:defRPr>
      </a:lvl2pPr>
      <a:lvl3pPr marL="2160278" algn="l" defTabSz="1080139" rtl="0" eaLnBrk="1" latinLnBrk="0" hangingPunct="1">
        <a:defRPr sz="4234" kern="1200">
          <a:solidFill>
            <a:schemeClr val="tx1"/>
          </a:solidFill>
          <a:latin typeface="+mn-lt"/>
          <a:ea typeface="+mn-ea"/>
          <a:cs typeface="+mn-cs"/>
        </a:defRPr>
      </a:lvl3pPr>
      <a:lvl4pPr marL="3240417" algn="l" defTabSz="1080139" rtl="0" eaLnBrk="1" latinLnBrk="0" hangingPunct="1">
        <a:defRPr sz="4234" kern="1200">
          <a:solidFill>
            <a:schemeClr val="tx1"/>
          </a:solidFill>
          <a:latin typeface="+mn-lt"/>
          <a:ea typeface="+mn-ea"/>
          <a:cs typeface="+mn-cs"/>
        </a:defRPr>
      </a:lvl4pPr>
      <a:lvl5pPr marL="4320557" algn="l" defTabSz="1080139" rtl="0" eaLnBrk="1" latinLnBrk="0" hangingPunct="1">
        <a:defRPr sz="4234" kern="1200">
          <a:solidFill>
            <a:schemeClr val="tx1"/>
          </a:solidFill>
          <a:latin typeface="+mn-lt"/>
          <a:ea typeface="+mn-ea"/>
          <a:cs typeface="+mn-cs"/>
        </a:defRPr>
      </a:lvl5pPr>
      <a:lvl6pPr marL="5400695" algn="l" defTabSz="1080139" rtl="0" eaLnBrk="1" latinLnBrk="0" hangingPunct="1">
        <a:defRPr sz="4234" kern="1200">
          <a:solidFill>
            <a:schemeClr val="tx1"/>
          </a:solidFill>
          <a:latin typeface="+mn-lt"/>
          <a:ea typeface="+mn-ea"/>
          <a:cs typeface="+mn-cs"/>
        </a:defRPr>
      </a:lvl6pPr>
      <a:lvl7pPr marL="6480834" algn="l" defTabSz="1080139" rtl="0" eaLnBrk="1" latinLnBrk="0" hangingPunct="1">
        <a:defRPr sz="4234" kern="1200">
          <a:solidFill>
            <a:schemeClr val="tx1"/>
          </a:solidFill>
          <a:latin typeface="+mn-lt"/>
          <a:ea typeface="+mn-ea"/>
          <a:cs typeface="+mn-cs"/>
        </a:defRPr>
      </a:lvl7pPr>
      <a:lvl8pPr marL="7560972" algn="l" defTabSz="1080139" rtl="0" eaLnBrk="1" latinLnBrk="0" hangingPunct="1">
        <a:defRPr sz="4234" kern="1200">
          <a:solidFill>
            <a:schemeClr val="tx1"/>
          </a:solidFill>
          <a:latin typeface="+mn-lt"/>
          <a:ea typeface="+mn-ea"/>
          <a:cs typeface="+mn-cs"/>
        </a:defRPr>
      </a:lvl8pPr>
      <a:lvl9pPr marL="8641111" algn="l" defTabSz="1080139" rtl="0" eaLnBrk="1" latinLnBrk="0" hangingPunct="1">
        <a:defRPr sz="423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8.svg"/><Relationship Id="rId3" Type="http://schemas.openxmlformats.org/officeDocument/2006/relationships/image" Target="../media/image1.png"/><Relationship Id="rId7" Type="http://schemas.openxmlformats.org/officeDocument/2006/relationships/image" Target="../media/image5.svg"/><Relationship Id="rId12" Type="http://schemas.openxmlformats.org/officeDocument/2006/relationships/image" Target="../media/image7.png"/><Relationship Id="rId2" Type="http://schemas.openxmlformats.org/officeDocument/2006/relationships/notesSlide" Target="../notesSlides/notesSlide1.xml"/><Relationship Id="rId16"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customXml" Target="../ink/ink2.xml"/><Relationship Id="rId5" Type="http://schemas.openxmlformats.org/officeDocument/2006/relationships/image" Target="../media/image3.png"/><Relationship Id="rId15" Type="http://schemas.openxmlformats.org/officeDocument/2006/relationships/image" Target="../media/image11.sv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customXml" Target="../ink/ink1.xml"/><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7DEE8">
            <a:alpha val="20000"/>
          </a:srgbClr>
        </a:solidFill>
        <a:effectLst/>
      </p:bgPr>
    </p:bg>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76AC27E2-5C9E-1F72-52B2-64DCBAC6BB52}"/>
              </a:ext>
            </a:extLst>
          </p:cNvPr>
          <p:cNvSpPr txBox="1"/>
          <p:nvPr/>
        </p:nvSpPr>
        <p:spPr>
          <a:xfrm>
            <a:off x="15298935" y="5417832"/>
            <a:ext cx="14541146" cy="31331654"/>
          </a:xfrm>
          <a:prstGeom prst="rect">
            <a:avLst/>
          </a:prstGeom>
          <a:solidFill>
            <a:schemeClr val="bg1"/>
          </a:solidFill>
        </p:spPr>
        <p:txBody>
          <a:bodyPr wrap="square" rtlCol="0">
            <a:spAutoFit/>
          </a:bodyPr>
          <a:lstStyle/>
          <a:p>
            <a:endParaRPr lang="en-GB" sz="3500" b="1" dirty="0">
              <a:latin typeface=""/>
              <a:ea typeface="SimSun" panose="02010600030101010101" pitchFamily="2" charset="-122"/>
            </a:endParaRPr>
          </a:p>
          <a:p>
            <a:pPr marL="514350" indent="-514350">
              <a:buFont typeface="+mj-lt"/>
              <a:buAutoNum type="arabicPeriod" startAt="2"/>
            </a:pPr>
            <a:r>
              <a:rPr lang="en-GB" sz="3500" b="1" dirty="0">
                <a:latin typeface=""/>
                <a:ea typeface="SimSun" panose="02010600030101010101" pitchFamily="2" charset="-122"/>
              </a:rPr>
              <a:t>Phonetic cues </a:t>
            </a:r>
            <a:r>
              <a:rPr lang="en-GB" sz="3500" b="1" dirty="0">
                <a:latin typeface=""/>
                <a:ea typeface="SimSun" panose="02010600030101010101" pitchFamily="2" charset="-122"/>
                <a:cs typeface="Times New Roman" panose="02020603050405020304" pitchFamily="18" charset="0"/>
              </a:rPr>
              <a:t>Focus elicitation paradigm</a:t>
            </a:r>
            <a:endParaRPr lang="en-GB" sz="2400" b="1" dirty="0">
              <a:latin typeface=""/>
              <a:ea typeface="SimSun" panose="02010600030101010101" pitchFamily="2" charset="-122"/>
              <a:cs typeface="Times New Roman" panose="02020603050405020304" pitchFamily="18" charset="0"/>
            </a:endParaRPr>
          </a:p>
          <a:p>
            <a:pPr marL="835200" indent="-457200">
              <a:buFontTx/>
              <a:buChar char="-"/>
            </a:pPr>
            <a:r>
              <a:rPr lang="en-GB" sz="3500" dirty="0">
                <a:solidFill>
                  <a:srgbClr val="DE6225"/>
                </a:solidFill>
                <a:latin typeface=""/>
                <a:ea typeface="SimSun" panose="02010600030101010101" pitchFamily="2" charset="-122"/>
              </a:rPr>
              <a:t>Significant increased </a:t>
            </a:r>
            <a:r>
              <a:rPr lang="en-GB" sz="3500" dirty="0">
                <a:latin typeface=""/>
                <a:ea typeface="SimSun" panose="02010600030101010101" pitchFamily="2" charset="-122"/>
              </a:rPr>
              <a:t>relative duration and intensity of the focused syllable (when </a:t>
            </a:r>
            <a:r>
              <a:rPr lang="en-GB" sz="3500" dirty="0">
                <a:solidFill>
                  <a:srgbClr val="DE6225"/>
                </a:solidFill>
                <a:latin typeface=""/>
                <a:ea typeface="SimSun" panose="02010600030101010101" pitchFamily="2" charset="-122"/>
              </a:rPr>
              <a:t>only one syllable is focused</a:t>
            </a:r>
            <a:r>
              <a:rPr lang="en-GB" sz="3500" dirty="0">
                <a:latin typeface=""/>
                <a:ea typeface="SimSun" panose="02010600030101010101" pitchFamily="2" charset="-122"/>
              </a:rPr>
              <a:t>)</a:t>
            </a:r>
          </a:p>
          <a:p>
            <a:pPr marL="835200" indent="-457200">
              <a:buFontTx/>
              <a:buChar char="-"/>
            </a:pPr>
            <a:r>
              <a:rPr lang="en-GB" sz="3500" dirty="0">
                <a:latin typeface=""/>
                <a:ea typeface="SimSun" panose="02010600030101010101" pitchFamily="2" charset="-122"/>
              </a:rPr>
              <a:t>No significant differences when both syllables are focused</a:t>
            </a: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pPr marL="514350" indent="-514350">
              <a:buFont typeface="+mj-lt"/>
              <a:buAutoNum type="arabicPeriod" startAt="2"/>
            </a:pPr>
            <a:r>
              <a:rPr lang="en-GB" sz="3500" b="1" dirty="0">
                <a:latin typeface=""/>
                <a:ea typeface="SimSun" panose="02010600030101010101" pitchFamily="2" charset="-122"/>
              </a:rPr>
              <a:t>Phonological cues: tone sandhi patterns</a:t>
            </a:r>
            <a:endParaRPr lang="en-GB" sz="2400" dirty="0">
              <a:latin typeface=""/>
              <a:ea typeface="SimSun" panose="02010600030101010101" pitchFamily="2" charset="-122"/>
            </a:endParaRPr>
          </a:p>
          <a:p>
            <a:pPr marL="925200" indent="-457200">
              <a:buFontTx/>
              <a:buChar char="-"/>
            </a:pPr>
            <a:r>
              <a:rPr lang="en-GB" sz="3500" dirty="0">
                <a:latin typeface=""/>
                <a:ea typeface="SimSun" panose="02010600030101010101" pitchFamily="2" charset="-122"/>
              </a:rPr>
              <a:t>Sandhi patterns under </a:t>
            </a:r>
            <a:r>
              <a:rPr lang="en-GB" sz="3500" b="1" dirty="0">
                <a:latin typeface=""/>
                <a:ea typeface="SimSun" panose="02010600030101010101" pitchFamily="2" charset="-122"/>
              </a:rPr>
              <a:t>broad focus </a:t>
            </a:r>
          </a:p>
          <a:p>
            <a:pPr marL="1800000" lvl="1" indent="-457200">
              <a:buFontTx/>
              <a:buChar char="-"/>
            </a:pPr>
            <a:r>
              <a:rPr lang="en-GB" sz="3500" dirty="0">
                <a:solidFill>
                  <a:srgbClr val="DE6225"/>
                </a:solidFill>
                <a:latin typeface=""/>
                <a:ea typeface="SimSun" panose="02010600030101010101" pitchFamily="2" charset="-122"/>
              </a:rPr>
              <a:t>LHL-HH/LHL/LH </a:t>
            </a:r>
            <a:r>
              <a:rPr lang="en-GB" sz="3500" dirty="0">
                <a:latin typeface=""/>
                <a:ea typeface="SimSun" panose="02010600030101010101" pitchFamily="2" charset="-122"/>
              </a:rPr>
              <a:t>underlying tones: </a:t>
            </a:r>
            <a:r>
              <a:rPr lang="en-GB" sz="3500" dirty="0">
                <a:solidFill>
                  <a:srgbClr val="DE6225"/>
                </a:solidFill>
                <a:latin typeface=""/>
                <a:ea typeface="SimSun" panose="02010600030101010101" pitchFamily="2" charset="-122"/>
              </a:rPr>
              <a:t>sandhi1</a:t>
            </a:r>
            <a:r>
              <a:rPr lang="en-GB" sz="3500" dirty="0">
                <a:solidFill>
                  <a:srgbClr val="FF0000"/>
                </a:solidFill>
                <a:latin typeface=""/>
                <a:ea typeface="SimSun" panose="02010600030101010101" pitchFamily="2" charset="-122"/>
              </a:rPr>
              <a:t> </a:t>
            </a:r>
            <a:r>
              <a:rPr lang="en-GB" sz="3500" dirty="0">
                <a:latin typeface=""/>
                <a:ea typeface="SimSun" panose="02010600030101010101" pitchFamily="2" charset="-122"/>
              </a:rPr>
              <a:t>(78.7%)</a:t>
            </a:r>
          </a:p>
          <a:p>
            <a:pPr marL="1800000" lvl="1" indent="-457200">
              <a:buFontTx/>
              <a:buChar char="-"/>
            </a:pPr>
            <a:r>
              <a:rPr lang="en-GB" sz="3500" dirty="0">
                <a:solidFill>
                  <a:srgbClr val="DE6225"/>
                </a:solidFill>
                <a:latin typeface=""/>
                <a:ea typeface="SimSun" panose="02010600030101010101" pitchFamily="2" charset="-122"/>
              </a:rPr>
              <a:t>LHL-HL</a:t>
            </a:r>
            <a:r>
              <a:rPr lang="en-GB" sz="3500" dirty="0">
                <a:latin typeface=""/>
                <a:ea typeface="SimSun" panose="02010600030101010101" pitchFamily="2" charset="-122"/>
              </a:rPr>
              <a:t> underlying tones: </a:t>
            </a:r>
            <a:r>
              <a:rPr lang="en-GB" sz="3500" dirty="0">
                <a:solidFill>
                  <a:srgbClr val="DE6225"/>
                </a:solidFill>
                <a:latin typeface=""/>
                <a:ea typeface="SimSun" panose="02010600030101010101" pitchFamily="2" charset="-122"/>
              </a:rPr>
              <a:t>sandhi3</a:t>
            </a:r>
            <a:r>
              <a:rPr lang="en-GB" sz="3500" dirty="0">
                <a:latin typeface=""/>
                <a:ea typeface="SimSun" panose="02010600030101010101" pitchFamily="2" charset="-122"/>
              </a:rPr>
              <a:t> (76.5%)</a:t>
            </a:r>
          </a:p>
          <a:p>
            <a:pPr marL="1800000" lvl="1" indent="-457200">
              <a:buFontTx/>
              <a:buChar char="-"/>
            </a:pPr>
            <a:r>
              <a:rPr lang="en-GB" sz="3500" dirty="0">
                <a:latin typeface=""/>
                <a:ea typeface="SimSun" panose="02010600030101010101" pitchFamily="2" charset="-122"/>
              </a:rPr>
              <a:t>sandhi2: only occur 5.7% across all tokens </a:t>
            </a:r>
          </a:p>
          <a:p>
            <a:pPr marL="925200" indent="-457200">
              <a:buFontTx/>
              <a:buChar char="-"/>
            </a:pPr>
            <a:endParaRPr lang="en-GB" sz="3500" dirty="0">
              <a:latin typeface=""/>
              <a:ea typeface="SimSun" panose="02010600030101010101" pitchFamily="2" charset="-122"/>
            </a:endParaRPr>
          </a:p>
          <a:p>
            <a:pPr marL="925200" indent="-457200">
              <a:buFontTx/>
              <a:buChar char="-"/>
            </a:pPr>
            <a:endParaRPr lang="en-GB" sz="3500" dirty="0">
              <a:latin typeface=""/>
              <a:ea typeface="SimSun" panose="02010600030101010101" pitchFamily="2" charset="-122"/>
            </a:endParaRPr>
          </a:p>
          <a:p>
            <a:pPr marL="925200" indent="-457200">
              <a:buFontTx/>
              <a:buChar char="-"/>
            </a:pPr>
            <a:endParaRPr lang="en-GB" sz="3500" dirty="0">
              <a:latin typeface=""/>
              <a:ea typeface="SimSun" panose="02010600030101010101" pitchFamily="2" charset="-122"/>
            </a:endParaRPr>
          </a:p>
          <a:p>
            <a:pPr marL="925200" indent="-457200">
              <a:buFontTx/>
              <a:buChar char="-"/>
            </a:pPr>
            <a:endParaRPr lang="en-GB" sz="3500" dirty="0">
              <a:latin typeface=""/>
              <a:ea typeface="SimSun" panose="02010600030101010101" pitchFamily="2" charset="-122"/>
            </a:endParaRPr>
          </a:p>
          <a:p>
            <a:pPr marL="925200" indent="-457200">
              <a:buFontTx/>
              <a:buChar char="-"/>
            </a:pPr>
            <a:endParaRPr lang="en-GB" sz="3500" dirty="0">
              <a:latin typeface=""/>
              <a:ea typeface="SimSun" panose="02010600030101010101" pitchFamily="2" charset="-122"/>
            </a:endParaRPr>
          </a:p>
          <a:p>
            <a:pPr marL="925200" indent="-457200">
              <a:buFontTx/>
              <a:buChar char="-"/>
            </a:pPr>
            <a:endParaRPr lang="en-GB" sz="3500" dirty="0">
              <a:latin typeface=""/>
              <a:ea typeface="SimSun" panose="02010600030101010101" pitchFamily="2" charset="-122"/>
            </a:endParaRPr>
          </a:p>
          <a:p>
            <a:pPr marL="925200" indent="-457200">
              <a:buFontTx/>
              <a:buChar char="-"/>
            </a:pPr>
            <a:endParaRPr lang="en-GB" sz="3500" dirty="0">
              <a:latin typeface=""/>
              <a:ea typeface="SimSun" panose="02010600030101010101" pitchFamily="2" charset="-122"/>
            </a:endParaRPr>
          </a:p>
          <a:p>
            <a:pPr marL="925200" indent="-457200">
              <a:buFontTx/>
              <a:buChar char="-"/>
            </a:pPr>
            <a:endParaRPr lang="en-GB" sz="3500" dirty="0">
              <a:latin typeface=""/>
              <a:ea typeface="SimSun" panose="02010600030101010101" pitchFamily="2" charset="-122"/>
            </a:endParaRPr>
          </a:p>
          <a:p>
            <a:pPr marL="468000"/>
            <a:endParaRPr lang="en-GB" sz="3500" dirty="0">
              <a:latin typeface=""/>
              <a:ea typeface="SimSun" panose="02010600030101010101" pitchFamily="2" charset="-122"/>
            </a:endParaRPr>
          </a:p>
          <a:p>
            <a:pPr marL="925200" indent="-457200">
              <a:buFontTx/>
              <a:buChar char="-"/>
            </a:pPr>
            <a:r>
              <a:rPr lang="en-GB" sz="3500" dirty="0">
                <a:latin typeface=""/>
                <a:ea typeface="SimSun" panose="02010600030101010101" pitchFamily="2" charset="-122"/>
              </a:rPr>
              <a:t>Sandhi patterns under </a:t>
            </a:r>
            <a:r>
              <a:rPr lang="en-GB" sz="3500" b="1" dirty="0">
                <a:latin typeface=""/>
                <a:ea typeface="SimSun" panose="02010600030101010101" pitchFamily="2" charset="-122"/>
              </a:rPr>
              <a:t>corrective focus</a:t>
            </a:r>
          </a:p>
          <a:p>
            <a:pPr marL="1857150" lvl="1" indent="-514350">
              <a:buFont typeface="+mj-lt"/>
              <a:buAutoNum type="arabicParenR"/>
            </a:pPr>
            <a:r>
              <a:rPr lang="en-GB" sz="3500" dirty="0">
                <a:effectLst/>
                <a:latin typeface=""/>
                <a:ea typeface="SimSun" panose="02010600030101010101" pitchFamily="2" charset="-122"/>
              </a:rPr>
              <a:t>broad sandhi on the disyllable (BS, 73%); </a:t>
            </a:r>
          </a:p>
          <a:p>
            <a:pPr marL="1857150" lvl="1" indent="-514350">
              <a:buFont typeface="+mj-lt"/>
              <a:buAutoNum type="arabicParenR" startAt="2"/>
            </a:pPr>
            <a:r>
              <a:rPr lang="en-GB" sz="3500" dirty="0">
                <a:effectLst/>
                <a:latin typeface=""/>
                <a:ea typeface="SimSun" panose="02010600030101010101" pitchFamily="2" charset="-122"/>
              </a:rPr>
              <a:t>focus realising syllable 2 sandhi as a rise (σ</a:t>
            </a:r>
            <a:r>
              <a:rPr lang="en-GB" sz="3500" baseline="-25000" dirty="0">
                <a:effectLst/>
                <a:latin typeface=""/>
                <a:ea typeface="SimSun" panose="02010600030101010101" pitchFamily="2" charset="-122"/>
              </a:rPr>
              <a:t>2</a:t>
            </a:r>
            <a:r>
              <a:rPr lang="en-GB" sz="3500" dirty="0">
                <a:effectLst/>
                <a:latin typeface=""/>
                <a:ea typeface="SimSun" panose="02010600030101010101" pitchFamily="2" charset="-122"/>
              </a:rPr>
              <a:t>R, 13%)</a:t>
            </a:r>
          </a:p>
          <a:p>
            <a:pPr marL="1857150" lvl="1" indent="-514350">
              <a:buFont typeface="+mj-lt"/>
              <a:buAutoNum type="arabicParenR" startAt="2"/>
            </a:pPr>
            <a:r>
              <a:rPr lang="en-GB" sz="3500" dirty="0">
                <a:effectLst/>
                <a:latin typeface=""/>
                <a:ea typeface="SimSun" panose="02010600030101010101" pitchFamily="2" charset="-122"/>
              </a:rPr>
              <a:t>focus realising syllable 2 sandhi as a fall (σ</a:t>
            </a:r>
            <a:r>
              <a:rPr lang="en-GB" sz="3500" baseline="-25000" dirty="0">
                <a:effectLst/>
                <a:latin typeface=""/>
                <a:ea typeface="SimSun" panose="02010600030101010101" pitchFamily="2" charset="-122"/>
              </a:rPr>
              <a:t>2</a:t>
            </a:r>
            <a:r>
              <a:rPr lang="en-GB" sz="3500" dirty="0">
                <a:effectLst/>
                <a:latin typeface=""/>
                <a:ea typeface="SimSun" panose="02010600030101010101" pitchFamily="2" charset="-122"/>
              </a:rPr>
              <a:t>F, 9.9%)</a:t>
            </a:r>
          </a:p>
          <a:p>
            <a:pPr marL="1342800" lvl="1" indent="0"/>
            <a:endParaRPr lang="en-GB" sz="3500" dirty="0">
              <a:latin typeface=""/>
              <a:ea typeface="SimSun" panose="02010600030101010101" pitchFamily="2" charset="-122"/>
            </a:endParaRPr>
          </a:p>
          <a:p>
            <a:pPr marL="1800000" lvl="1" indent="-457200">
              <a:buFontTx/>
              <a:buChar char="-"/>
            </a:pPr>
            <a:endParaRPr lang="en-GB" sz="3500" dirty="0">
              <a:effectLst/>
              <a:latin typeface=""/>
              <a:ea typeface="SimSun" panose="02010600030101010101" pitchFamily="2" charset="-122"/>
            </a:endParaRPr>
          </a:p>
          <a:p>
            <a:pPr marL="1800000" lvl="1" indent="-457200">
              <a:buFontTx/>
              <a:buChar char="-"/>
            </a:pPr>
            <a:endParaRPr lang="en-GB" sz="3500" dirty="0">
              <a:latin typeface=""/>
              <a:ea typeface="SimSun" panose="02010600030101010101" pitchFamily="2" charset="-122"/>
            </a:endParaRPr>
          </a:p>
          <a:p>
            <a:pPr marL="1800000" lvl="1" indent="-457200">
              <a:buFontTx/>
              <a:buChar char="-"/>
            </a:pPr>
            <a:endParaRPr lang="en-GB" sz="3500" dirty="0">
              <a:effectLst/>
              <a:latin typeface=""/>
              <a:ea typeface="SimSun" panose="02010600030101010101" pitchFamily="2" charset="-122"/>
            </a:endParaRPr>
          </a:p>
          <a:p>
            <a:pPr marL="1342800" lvl="1" indent="0"/>
            <a:endParaRPr lang="en-GB" sz="3500" dirty="0">
              <a:latin typeface=""/>
              <a:ea typeface="SimSun" panose="02010600030101010101" pitchFamily="2" charset="-122"/>
            </a:endParaRPr>
          </a:p>
          <a:p>
            <a:pPr marL="1342800" lvl="1" indent="0"/>
            <a:endParaRPr lang="en-GB" sz="3500" dirty="0">
              <a:effectLst/>
              <a:latin typeface=""/>
              <a:ea typeface="SimSun" panose="02010600030101010101" pitchFamily="2" charset="-122"/>
            </a:endParaRPr>
          </a:p>
          <a:p>
            <a:pPr marL="1800000" lvl="1" indent="-457200">
              <a:buFontTx/>
              <a:buChar char="-"/>
            </a:pPr>
            <a:endParaRPr lang="en-GB" sz="3500" dirty="0">
              <a:latin typeface=""/>
              <a:ea typeface="SimSun" panose="02010600030101010101" pitchFamily="2" charset="-122"/>
            </a:endParaRPr>
          </a:p>
          <a:p>
            <a:pPr marL="1800000" lvl="1" indent="-457200">
              <a:buFontTx/>
              <a:buChar char="-"/>
            </a:pPr>
            <a:endParaRPr lang="en-GB" sz="3500" dirty="0">
              <a:effectLst/>
              <a:latin typeface=""/>
              <a:ea typeface="SimSun" panose="02010600030101010101" pitchFamily="2" charset="-122"/>
            </a:endParaRPr>
          </a:p>
          <a:p>
            <a:pPr marL="1342800" lvl="1" indent="0"/>
            <a:endParaRPr lang="en-GB" sz="3500" dirty="0">
              <a:latin typeface=""/>
              <a:ea typeface="SimSun" panose="02010600030101010101" pitchFamily="2" charset="-122"/>
            </a:endParaRPr>
          </a:p>
          <a:p>
            <a:pPr marL="1342800" lvl="1" indent="0"/>
            <a:endParaRPr lang="en-GB" sz="3500" dirty="0">
              <a:effectLst/>
              <a:latin typeface=""/>
              <a:ea typeface="SimSun" panose="02010600030101010101" pitchFamily="2" charset="-122"/>
            </a:endParaRPr>
          </a:p>
          <a:p>
            <a:pPr marL="1800000" lvl="1" indent="-457200">
              <a:buFontTx/>
              <a:buChar char="-"/>
            </a:pPr>
            <a:endParaRPr lang="en-GB" sz="3500" dirty="0">
              <a:effectLst/>
              <a:latin typeface=""/>
              <a:ea typeface="SimSun" panose="02010600030101010101" pitchFamily="2" charset="-122"/>
            </a:endParaRPr>
          </a:p>
          <a:p>
            <a:pPr marL="1857150" lvl="1" indent="-514350">
              <a:buFont typeface="+mj-lt"/>
              <a:buAutoNum type="arabicParenR" startAt="4"/>
            </a:pPr>
            <a:r>
              <a:rPr lang="en-GB" sz="3500" dirty="0">
                <a:effectLst/>
                <a:latin typeface=""/>
                <a:ea typeface="SimSun" panose="02010600030101010101" pitchFamily="2" charset="-122"/>
              </a:rPr>
              <a:t>the focused syllable carrying its underlying tone (UT, 4.1%)</a:t>
            </a:r>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pPr marL="514350" indent="-514350">
              <a:buFont typeface="+mj-lt"/>
              <a:buAutoNum type="arabicPeriod"/>
            </a:pPr>
            <a:endParaRPr lang="en-GB" sz="3500" b="1" dirty="0">
              <a:latin typeface=""/>
              <a:ea typeface="SimSun" panose="02010600030101010101" pitchFamily="2" charset="-122"/>
            </a:endParaRPr>
          </a:p>
          <a:p>
            <a:pPr marL="514350" indent="-514350">
              <a:buFont typeface="+mj-lt"/>
              <a:buAutoNum type="arabicPeriod"/>
            </a:pPr>
            <a:endParaRPr lang="en-GB" sz="3500" b="1" dirty="0">
              <a:latin typeface=""/>
              <a:ea typeface="SimSun" panose="02010600030101010101" pitchFamily="2" charset="-122"/>
            </a:endParaRPr>
          </a:p>
          <a:p>
            <a:pPr marL="514350" indent="-514350">
              <a:buFont typeface="+mj-lt"/>
              <a:buAutoNum type="arabicPeriod"/>
            </a:pPr>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endParaRPr lang="en-GB" sz="3500" b="1" dirty="0">
              <a:latin typeface=""/>
              <a:ea typeface="SimSun" panose="02010600030101010101" pitchFamily="2" charset="-122"/>
            </a:endParaRPr>
          </a:p>
          <a:p>
            <a:pPr marL="514350" indent="-514350">
              <a:buFont typeface="+mj-lt"/>
              <a:buAutoNum type="arabicPeriod" startAt="3"/>
            </a:pPr>
            <a:r>
              <a:rPr lang="en-GB" sz="3500" b="1" dirty="0">
                <a:latin typeface=""/>
                <a:ea typeface="SimSun" panose="02010600030101010101" pitchFamily="2" charset="-122"/>
              </a:rPr>
              <a:t>Interaction between the two</a:t>
            </a:r>
            <a:endParaRPr lang="en-GB" sz="2400" dirty="0">
              <a:latin typeface=""/>
              <a:ea typeface="SimSun" panose="02010600030101010101" pitchFamily="2" charset="-122"/>
            </a:endParaRPr>
          </a:p>
          <a:p>
            <a:pPr marL="925200" indent="-457200">
              <a:buFontTx/>
              <a:buChar char="-"/>
            </a:pPr>
            <a:r>
              <a:rPr lang="en-GB" sz="3500" dirty="0">
                <a:latin typeface=""/>
                <a:ea typeface="SimSun" panose="02010600030101010101" pitchFamily="2" charset="-122"/>
              </a:rPr>
              <a:t>Comparisons of phonetic cues across different sandhi types</a:t>
            </a:r>
          </a:p>
          <a:p>
            <a:pPr marL="925200" indent="-457200">
              <a:buFontTx/>
              <a:buChar char="-"/>
            </a:pPr>
            <a:r>
              <a:rPr lang="en-GB" sz="3500" dirty="0">
                <a:latin typeface=""/>
                <a:ea typeface="SimSun" panose="02010600030101010101" pitchFamily="2" charset="-122"/>
              </a:rPr>
              <a:t>No significant differences in duration ratio</a:t>
            </a:r>
          </a:p>
          <a:p>
            <a:pPr marL="925200" indent="-457200">
              <a:buFontTx/>
              <a:buChar char="-"/>
            </a:pPr>
            <a:r>
              <a:rPr lang="en-GB" sz="3500" dirty="0">
                <a:latin typeface=""/>
                <a:ea typeface="SimSun" panose="02010600030101010101" pitchFamily="2" charset="-122"/>
              </a:rPr>
              <a:t>Significantly lower mean intensity difference for UT type</a:t>
            </a:r>
          </a:p>
        </p:txBody>
      </p:sp>
      <p:sp>
        <p:nvSpPr>
          <p:cNvPr id="94" name="TextBox 93">
            <a:extLst>
              <a:ext uri="{FF2B5EF4-FFF2-40B4-BE49-F238E27FC236}">
                <a16:creationId xmlns:a16="http://schemas.microsoft.com/office/drawing/2014/main" id="{A43DAA38-9C5C-B24A-66D1-E4B67C7EFB0F}"/>
              </a:ext>
            </a:extLst>
          </p:cNvPr>
          <p:cNvSpPr txBox="1"/>
          <p:nvPr/>
        </p:nvSpPr>
        <p:spPr>
          <a:xfrm>
            <a:off x="408938" y="23647092"/>
            <a:ext cx="14541146" cy="13018949"/>
          </a:xfrm>
          <a:prstGeom prst="rect">
            <a:avLst/>
          </a:prstGeom>
          <a:solidFill>
            <a:schemeClr val="bg1"/>
          </a:solidFill>
        </p:spPr>
        <p:txBody>
          <a:bodyPr wrap="square" rtlCol="0">
            <a:spAutoFit/>
          </a:bodyPr>
          <a:lstStyle/>
          <a:p>
            <a:pPr indent="180340"/>
            <a:endParaRPr lang="en-GB" sz="3500" b="1" dirty="0">
              <a:solidFill>
                <a:schemeClr val="tx2"/>
              </a:solidFill>
              <a:effectLst/>
              <a:latin typeface=""/>
              <a:ea typeface="SimSun" panose="02010600030101010101" pitchFamily="2" charset="-122"/>
              <a:cs typeface="Times New Roman" panose="02020603050405020304" pitchFamily="18" charset="0"/>
            </a:endParaRPr>
          </a:p>
          <a:p>
            <a:pPr marL="514350" indent="-514350">
              <a:buAutoNum type="arabicPeriod"/>
            </a:pPr>
            <a:r>
              <a:rPr lang="en-GB" sz="3500" b="1" dirty="0">
                <a:latin typeface=""/>
                <a:ea typeface="SimSun" panose="02010600030101010101" pitchFamily="2" charset="-122"/>
                <a:cs typeface="Times New Roman" panose="02020603050405020304" pitchFamily="18" charset="0"/>
              </a:rPr>
              <a:t>Participants &amp; Materials </a:t>
            </a:r>
          </a:p>
          <a:p>
            <a:pPr marL="504000"/>
            <a:r>
              <a:rPr lang="en-GB" sz="3500" dirty="0">
                <a:latin typeface=""/>
                <a:ea typeface="SimSun" panose="02010600030101010101" pitchFamily="2" charset="-122"/>
              </a:rPr>
              <a:t>8 </a:t>
            </a:r>
            <a:r>
              <a:rPr lang="en-GB" sz="3500" dirty="0" err="1">
                <a:latin typeface=""/>
                <a:ea typeface="SimSun" panose="02010600030101010101" pitchFamily="2" charset="-122"/>
              </a:rPr>
              <a:t>Xiangshan</a:t>
            </a:r>
            <a:r>
              <a:rPr lang="en-GB" sz="3500" dirty="0">
                <a:latin typeface=""/>
                <a:ea typeface="SimSun" panose="02010600030101010101" pitchFamily="2" charset="-122"/>
              </a:rPr>
              <a:t>  speakers (4 female, age range 47-53, mean age 50) * </a:t>
            </a:r>
            <a:r>
              <a:rPr lang="en-GB" sz="3500" dirty="0">
                <a:effectLst/>
                <a:latin typeface=""/>
                <a:ea typeface="SimSun" panose="02010600030101010101" pitchFamily="2" charset="-122"/>
                <a:cs typeface="Times New Roman" panose="02020603050405020304" pitchFamily="18" charset="0"/>
              </a:rPr>
              <a:t>38 disyllabic tokens (LHL-initial underlying non-checked tone combinations) * 4 focus conditions = 1,216 tokens</a:t>
            </a:r>
          </a:p>
          <a:p>
            <a:pPr marL="504000"/>
            <a:endParaRPr lang="en-GB" sz="3500" dirty="0">
              <a:effectLst/>
              <a:latin typeface=""/>
              <a:ea typeface="SimSun" panose="02010600030101010101" pitchFamily="2" charset="-122"/>
              <a:cs typeface="Times New Roman" panose="02020603050405020304" pitchFamily="18" charset="0"/>
            </a:endParaRPr>
          </a:p>
          <a:p>
            <a:pPr marL="514350" indent="-514350">
              <a:buFont typeface="+mj-lt"/>
              <a:buAutoNum type="arabicPeriod" startAt="2"/>
            </a:pPr>
            <a:r>
              <a:rPr lang="en-GB" sz="3500" b="1" dirty="0">
                <a:latin typeface=""/>
                <a:ea typeface="SimSun" panose="02010600030101010101" pitchFamily="2" charset="-122"/>
                <a:cs typeface="Times New Roman" panose="02020603050405020304" pitchFamily="18" charset="0"/>
              </a:rPr>
              <a:t>Focus elicitation paradigm</a:t>
            </a:r>
          </a:p>
          <a:p>
            <a:pPr marL="835200" indent="-457200">
              <a:buFontTx/>
              <a:buChar char="-"/>
            </a:pPr>
            <a:r>
              <a:rPr lang="en-GB" sz="3500" b="1" i="1" dirty="0">
                <a:latin typeface=""/>
                <a:ea typeface="SimSun" panose="02010600030101010101" pitchFamily="2" charset="-122"/>
              </a:rPr>
              <a:t>Broad focus</a:t>
            </a:r>
            <a:r>
              <a:rPr lang="en-GB" sz="3500" dirty="0">
                <a:latin typeface=""/>
                <a:ea typeface="SimSun" panose="02010600030101010101" pitchFamily="2" charset="-122"/>
              </a:rPr>
              <a:t>: read test tokens one by one.</a:t>
            </a:r>
          </a:p>
          <a:p>
            <a:pPr marL="835200" indent="-457200">
              <a:buFontTx/>
              <a:buChar char="-"/>
            </a:pPr>
            <a:r>
              <a:rPr lang="en-GB" sz="3500" b="1" i="1" dirty="0">
                <a:latin typeface=""/>
                <a:ea typeface="SimSun" panose="02010600030101010101" pitchFamily="2" charset="-122"/>
              </a:rPr>
              <a:t>Corrective focus</a:t>
            </a:r>
            <a:r>
              <a:rPr lang="en-GB" sz="3500" dirty="0">
                <a:latin typeface=""/>
                <a:ea typeface="SimSun" panose="02010600030101010101" pitchFamily="2" charset="-122"/>
              </a:rPr>
              <a:t>: correct a token they heard in a recording using the token presented to them.</a:t>
            </a:r>
          </a:p>
          <a:p>
            <a:pPr marL="835200" indent="-457200">
              <a:buFontTx/>
              <a:buChar char="-"/>
            </a:pPr>
            <a:endParaRPr lang="en-GB" sz="3500" b="1" dirty="0">
              <a:solidFill>
                <a:schemeClr val="accent6">
                  <a:lumMod val="75000"/>
                </a:schemeClr>
              </a:solidFill>
              <a:effectLst/>
              <a:latin typeface=""/>
              <a:ea typeface="SimSun" panose="02010600030101010101" pitchFamily="2" charset="-122"/>
              <a:cs typeface="Times New Roman" panose="02020603050405020304" pitchFamily="18" charset="0"/>
            </a:endParaRPr>
          </a:p>
          <a:p>
            <a:endParaRPr lang="en-GB" sz="3500" b="1" dirty="0">
              <a:solidFill>
                <a:schemeClr val="accent6">
                  <a:lumMod val="75000"/>
                </a:schemeClr>
              </a:solidFill>
              <a:latin typeface=""/>
              <a:ea typeface="SimSun" panose="02010600030101010101" pitchFamily="2" charset="-122"/>
              <a:cs typeface="Times New Roman" panose="02020603050405020304" pitchFamily="18" charset="0"/>
            </a:endParaRPr>
          </a:p>
          <a:p>
            <a:endParaRPr lang="en-GB" sz="3500" b="1" dirty="0">
              <a:solidFill>
                <a:schemeClr val="accent6">
                  <a:lumMod val="75000"/>
                </a:schemeClr>
              </a:solidFill>
              <a:latin typeface=""/>
              <a:ea typeface="SimSun" panose="02010600030101010101" pitchFamily="2" charset="-122"/>
              <a:cs typeface="Times New Roman" panose="02020603050405020304" pitchFamily="18" charset="0"/>
            </a:endParaRPr>
          </a:p>
          <a:p>
            <a:endParaRPr lang="en-GB" sz="3500" b="1" dirty="0">
              <a:solidFill>
                <a:schemeClr val="accent6">
                  <a:lumMod val="75000"/>
                </a:schemeClr>
              </a:solidFill>
              <a:latin typeface=""/>
              <a:ea typeface="SimSun" panose="02010600030101010101" pitchFamily="2" charset="-122"/>
              <a:cs typeface="Times New Roman" panose="02020603050405020304" pitchFamily="18" charset="0"/>
            </a:endParaRPr>
          </a:p>
          <a:p>
            <a:endParaRPr lang="en-GB" altLang="zh-CN" sz="3500" b="1" dirty="0">
              <a:solidFill>
                <a:schemeClr val="accent6">
                  <a:lumMod val="75000"/>
                </a:schemeClr>
              </a:solidFill>
              <a:latin typeface=""/>
              <a:ea typeface="SimSun" panose="02010600030101010101" pitchFamily="2" charset="-122"/>
              <a:cs typeface="Times New Roman" panose="02020603050405020304" pitchFamily="18" charset="0"/>
            </a:endParaRPr>
          </a:p>
          <a:p>
            <a:endParaRPr lang="en-US" altLang="zh-CN" sz="3500" b="1" dirty="0">
              <a:solidFill>
                <a:schemeClr val="accent6">
                  <a:lumMod val="75000"/>
                </a:schemeClr>
              </a:solidFill>
              <a:latin typeface=""/>
              <a:ea typeface="SimSun" panose="02010600030101010101" pitchFamily="2" charset="-122"/>
              <a:cs typeface="Times New Roman" panose="02020603050405020304" pitchFamily="18" charset="0"/>
            </a:endParaRPr>
          </a:p>
          <a:p>
            <a:pPr marL="514350" indent="-514350">
              <a:buFont typeface="+mj-lt"/>
              <a:buAutoNum type="arabicPeriod" startAt="3"/>
            </a:pPr>
            <a:r>
              <a:rPr lang="en-GB" sz="3500" b="1" dirty="0">
                <a:latin typeface=""/>
                <a:ea typeface="SimSun" panose="02010600030101010101" pitchFamily="2" charset="-122"/>
                <a:cs typeface="Times New Roman" panose="02020603050405020304" pitchFamily="18" charset="0"/>
              </a:rPr>
              <a:t>Data </a:t>
            </a:r>
            <a:r>
              <a:rPr lang="en-GB" sz="3500" b="1" dirty="0" err="1">
                <a:latin typeface=""/>
                <a:ea typeface="SimSun" panose="02010600030101010101" pitchFamily="2" charset="-122"/>
                <a:cs typeface="Times New Roman" panose="02020603050405020304" pitchFamily="18" charset="0"/>
              </a:rPr>
              <a:t>analysi</a:t>
            </a:r>
            <a:r>
              <a:rPr lang="en-US" altLang="zh-CN" sz="3500" b="1" dirty="0">
                <a:latin typeface=""/>
                <a:ea typeface="SimSun" panose="02010600030101010101" pitchFamily="2" charset="-122"/>
                <a:cs typeface="Times New Roman" panose="02020603050405020304" pitchFamily="18" charset="0"/>
              </a:rPr>
              <a:t>s</a:t>
            </a:r>
          </a:p>
          <a:p>
            <a:pPr marL="835200" indent="-457200" algn="just">
              <a:buFontTx/>
              <a:buChar char="-"/>
            </a:pPr>
            <a:r>
              <a:rPr lang="en-GB" sz="3500" b="1" i="1" dirty="0">
                <a:effectLst/>
                <a:latin typeface=""/>
                <a:ea typeface="Calibri" panose="020F0502020204030204" pitchFamily="34" charset="0"/>
              </a:rPr>
              <a:t>Phonetic cues:</a:t>
            </a:r>
            <a:r>
              <a:rPr lang="en-GB" sz="3500" i="1" dirty="0">
                <a:effectLst/>
                <a:latin typeface=""/>
                <a:ea typeface="Calibri" panose="020F0502020204030204" pitchFamily="34" charset="0"/>
              </a:rPr>
              <a:t> </a:t>
            </a:r>
            <a:r>
              <a:rPr lang="en-GB" sz="3500" dirty="0">
                <a:effectLst/>
                <a:latin typeface=""/>
                <a:ea typeface="Calibri" panose="020F0502020204030204" pitchFamily="34" charset="0"/>
              </a:rPr>
              <a:t>linear mixed-effects models for comparisons of </a:t>
            </a:r>
            <a:r>
              <a:rPr lang="en-GB" sz="3500" dirty="0">
                <a:latin typeface=""/>
                <a:ea typeface="SimSun" panose="02010600030101010101" pitchFamily="2" charset="-122"/>
              </a:rPr>
              <a:t>normalised duration ratio </a:t>
            </a:r>
            <a:r>
              <a:rPr lang="en-US" sz="3500" dirty="0">
                <a:latin typeface=""/>
                <a:ea typeface="SimSun" panose="02010600030101010101" pitchFamily="2" charset="-122"/>
              </a:rPr>
              <a:t>(</a:t>
            </a:r>
            <a:r>
              <a:rPr lang="en-GB" sz="3500" dirty="0">
                <a:latin typeface=""/>
                <a:ea typeface="SimSun" panose="02010600030101010101" pitchFamily="2" charset="-122"/>
              </a:rPr>
              <a:t>σ</a:t>
            </a:r>
            <a:r>
              <a:rPr lang="en-GB" sz="3500" baseline="-25000" dirty="0">
                <a:latin typeface=""/>
                <a:ea typeface="SimSun" panose="02010600030101010101" pitchFamily="2" charset="-122"/>
              </a:rPr>
              <a:t>1</a:t>
            </a:r>
            <a:r>
              <a:rPr lang="en-GB" sz="3500" dirty="0">
                <a:latin typeface=""/>
                <a:ea typeface="SimSun" panose="02010600030101010101" pitchFamily="2" charset="-122"/>
              </a:rPr>
              <a:t>/σ</a:t>
            </a:r>
            <a:r>
              <a:rPr lang="en-GB" sz="3500" baseline="-25000" dirty="0">
                <a:latin typeface=""/>
                <a:ea typeface="SimSun" panose="02010600030101010101" pitchFamily="2" charset="-122"/>
              </a:rPr>
              <a:t>2</a:t>
            </a:r>
            <a:r>
              <a:rPr lang="en-GB" sz="3500" dirty="0">
                <a:latin typeface=""/>
                <a:ea typeface="SimSun" panose="02010600030101010101" pitchFamily="2" charset="-122"/>
              </a:rPr>
              <a:t>) and mean intensity differences </a:t>
            </a:r>
            <a:r>
              <a:rPr lang="en-US" sz="3500" dirty="0">
                <a:latin typeface=""/>
                <a:ea typeface="SimSun" panose="02010600030101010101" pitchFamily="2" charset="-122"/>
              </a:rPr>
              <a:t>(</a:t>
            </a:r>
            <a:r>
              <a:rPr lang="en-GB" sz="3500" dirty="0">
                <a:latin typeface=""/>
                <a:ea typeface="SimSun" panose="02010600030101010101" pitchFamily="2" charset="-122"/>
              </a:rPr>
              <a:t>σ</a:t>
            </a:r>
            <a:r>
              <a:rPr lang="en-GB" sz="3500" baseline="-25000" dirty="0">
                <a:latin typeface=""/>
                <a:ea typeface="SimSun" panose="02010600030101010101" pitchFamily="2" charset="-122"/>
              </a:rPr>
              <a:t>1</a:t>
            </a:r>
            <a:r>
              <a:rPr lang="en-GB" sz="3500" dirty="0">
                <a:latin typeface=""/>
                <a:ea typeface="SimSun" panose="02010600030101010101" pitchFamily="2" charset="-122"/>
              </a:rPr>
              <a:t> – σ</a:t>
            </a:r>
            <a:r>
              <a:rPr lang="en-GB" sz="3500" baseline="-25000" dirty="0">
                <a:latin typeface=""/>
                <a:ea typeface="SimSun" panose="02010600030101010101" pitchFamily="2" charset="-122"/>
              </a:rPr>
              <a:t>2</a:t>
            </a:r>
            <a:r>
              <a:rPr lang="en-GB" sz="3500" dirty="0">
                <a:latin typeface=""/>
                <a:ea typeface="SimSun" panose="02010600030101010101" pitchFamily="2" charset="-122"/>
              </a:rPr>
              <a:t>) across different focus conditions; all tokens analysed.</a:t>
            </a:r>
            <a:endParaRPr lang="en-GB" sz="3500" dirty="0">
              <a:effectLst/>
              <a:latin typeface=""/>
              <a:ea typeface="Calibri" panose="020F0502020204030204" pitchFamily="34" charset="0"/>
            </a:endParaRPr>
          </a:p>
          <a:p>
            <a:pPr marL="835200" indent="-457200" algn="just">
              <a:buFontTx/>
              <a:buChar char="-"/>
            </a:pPr>
            <a:r>
              <a:rPr lang="en-GB" sz="3500" b="1" i="1" dirty="0">
                <a:latin typeface=""/>
                <a:ea typeface="Calibri" panose="020F0502020204030204" pitchFamily="34" charset="0"/>
              </a:rPr>
              <a:t>Phonological cues: </a:t>
            </a:r>
            <a:r>
              <a:rPr lang="en-GB" sz="3500" dirty="0">
                <a:latin typeface=""/>
                <a:ea typeface="Calibri" panose="020F0502020204030204" pitchFamily="34" charset="0"/>
              </a:rPr>
              <a:t>visualisations and comparisons  of tone sandhi patterns across all focus conditions; only lexical compounds &amp; Modifier-Head phrases analysed.</a:t>
            </a:r>
          </a:p>
          <a:p>
            <a:pPr marL="835200" indent="-457200" algn="just">
              <a:buFontTx/>
              <a:buChar char="-"/>
            </a:pPr>
            <a:r>
              <a:rPr lang="en-GB" sz="3500" b="1" i="1" dirty="0">
                <a:effectLst/>
                <a:latin typeface=""/>
                <a:ea typeface="Calibri" panose="020F0502020204030204" pitchFamily="34" charset="0"/>
              </a:rPr>
              <a:t>Interaction between the two: </a:t>
            </a:r>
            <a:r>
              <a:rPr lang="en-GB" sz="3500" dirty="0">
                <a:effectLst/>
                <a:latin typeface=""/>
                <a:ea typeface="Calibri" panose="020F0502020204030204" pitchFamily="34" charset="0"/>
              </a:rPr>
              <a:t>line</a:t>
            </a:r>
            <a:r>
              <a:rPr lang="en-GB" sz="3500" dirty="0">
                <a:latin typeface=""/>
                <a:ea typeface="Calibri" panose="020F0502020204030204" pitchFamily="34" charset="0"/>
              </a:rPr>
              <a:t>ar mixed-effects models</a:t>
            </a:r>
          </a:p>
        </p:txBody>
      </p:sp>
      <p:sp>
        <p:nvSpPr>
          <p:cNvPr id="42" name="TextBox 41">
            <a:extLst>
              <a:ext uri="{FF2B5EF4-FFF2-40B4-BE49-F238E27FC236}">
                <a16:creationId xmlns:a16="http://schemas.microsoft.com/office/drawing/2014/main" id="{9219868E-82FF-543E-D4D3-5F439A5F7839}"/>
              </a:ext>
            </a:extLst>
          </p:cNvPr>
          <p:cNvSpPr txBox="1"/>
          <p:nvPr/>
        </p:nvSpPr>
        <p:spPr>
          <a:xfrm>
            <a:off x="408938" y="5350891"/>
            <a:ext cx="14541146" cy="17450931"/>
          </a:xfrm>
          <a:prstGeom prst="rect">
            <a:avLst/>
          </a:prstGeom>
          <a:solidFill>
            <a:schemeClr val="bg1"/>
          </a:solidFill>
          <a:ln>
            <a:noFill/>
          </a:ln>
        </p:spPr>
        <p:txBody>
          <a:bodyPr wrap="square" rtlCol="0">
            <a:spAutoFit/>
          </a:bodyPr>
          <a:lstStyle/>
          <a:p>
            <a:endParaRPr lang="en-GB" sz="3800" dirty="0">
              <a:latin typeface=""/>
              <a:cs typeface="Times New Roman" panose="02020603050405020304" pitchFamily="18" charset="0"/>
            </a:endParaRPr>
          </a:p>
          <a:p>
            <a:pPr marL="742950" indent="-742950">
              <a:buFont typeface="+mj-lt"/>
              <a:buAutoNum type="arabicPeriod"/>
            </a:pPr>
            <a:r>
              <a:rPr lang="en-US" sz="3800" b="1" dirty="0">
                <a:latin typeface=""/>
              </a:rPr>
              <a:t>Prosodic focus </a:t>
            </a:r>
            <a:r>
              <a:rPr lang="en-US" sz="3800" b="1" dirty="0" err="1">
                <a:latin typeface=""/>
              </a:rPr>
              <a:t>realisations</a:t>
            </a:r>
            <a:endParaRPr lang="en-US" sz="3800" b="1" dirty="0">
              <a:latin typeface=""/>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pPr marL="742950" indent="-742950">
              <a:buFont typeface="+mj-lt"/>
              <a:buAutoNum type="arabicPeriod" startAt="2"/>
            </a:pPr>
            <a:r>
              <a:rPr lang="en-US" sz="3800" b="1" dirty="0">
                <a:latin typeface=""/>
              </a:rPr>
              <a:t>Xiangshan Wu Chinese</a:t>
            </a:r>
          </a:p>
          <a:p>
            <a:endParaRPr lang="en-US" sz="3800" b="1" dirty="0">
              <a:solidFill>
                <a:srgbClr val="DE6225"/>
              </a:solidFill>
              <a:latin typeface=""/>
              <a:cs typeface="Times New Roman" panose="02020603050405020304" pitchFamily="18" charset="0"/>
            </a:endParaRPr>
          </a:p>
          <a:p>
            <a:endParaRPr lang="en-US" sz="3800" b="1" dirty="0">
              <a:solidFill>
                <a:srgbClr val="DE6225"/>
              </a:solidFill>
              <a:latin typeface=""/>
              <a:cs typeface="Times New Roman" panose="02020603050405020304" pitchFamily="18" charset="0"/>
            </a:endParaRPr>
          </a:p>
          <a:p>
            <a:endParaRPr lang="en-US" sz="3800" b="1" dirty="0">
              <a:solidFill>
                <a:srgbClr val="DE6225"/>
              </a:solidFill>
              <a:latin typeface=""/>
              <a:cs typeface="Times New Roman" panose="02020603050405020304" pitchFamily="18" charset="0"/>
            </a:endParaRPr>
          </a:p>
          <a:p>
            <a:endParaRPr lang="en-US" sz="3800" b="1" dirty="0">
              <a:solidFill>
                <a:srgbClr val="DE6225"/>
              </a:solidFill>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endParaRPr lang="en-GB" sz="3800" dirty="0">
              <a:latin typeface=""/>
              <a:cs typeface="Times New Roman" panose="02020603050405020304" pitchFamily="18" charset="0"/>
            </a:endParaRPr>
          </a:p>
          <a:p>
            <a:pPr marL="468000"/>
            <a:r>
              <a:rPr lang="en-GB" sz="3500" b="1" dirty="0">
                <a:latin typeface=""/>
                <a:cs typeface="Times New Roman" panose="02020603050405020304" pitchFamily="18" charset="0"/>
              </a:rPr>
              <a:t>Tone inventory: </a:t>
            </a:r>
            <a:r>
              <a:rPr lang="en-GB" sz="3500" dirty="0">
                <a:latin typeface=""/>
                <a:cs typeface="Times New Roman" panose="02020603050405020304" pitchFamily="18" charset="0"/>
              </a:rPr>
              <a:t>6 lexical tones, 4 non-checked tones (HH, HL, LHL, LH) and 2 checked tones (</a:t>
            </a:r>
            <a:r>
              <a:rPr lang="en-GB" sz="3500" dirty="0" err="1">
                <a:latin typeface=""/>
                <a:cs typeface="Times New Roman" panose="02020603050405020304" pitchFamily="18" charset="0"/>
              </a:rPr>
              <a:t>Hq</a:t>
            </a:r>
            <a:r>
              <a:rPr lang="en-GB" sz="3500" dirty="0">
                <a:latin typeface=""/>
                <a:cs typeface="Times New Roman" panose="02020603050405020304" pitchFamily="18" charset="0"/>
              </a:rPr>
              <a:t>, </a:t>
            </a:r>
            <a:r>
              <a:rPr lang="en-GB" sz="3500" dirty="0" err="1">
                <a:latin typeface=""/>
                <a:cs typeface="Times New Roman" panose="02020603050405020304" pitchFamily="18" charset="0"/>
              </a:rPr>
              <a:t>LHq</a:t>
            </a:r>
            <a:r>
              <a:rPr lang="en-GB" sz="3500" dirty="0">
                <a:latin typeface=""/>
                <a:cs typeface="Times New Roman" panose="02020603050405020304" pitchFamily="18" charset="0"/>
              </a:rPr>
              <a:t>)</a:t>
            </a:r>
            <a:r>
              <a:rPr lang="en-GB" sz="3500" baseline="30000" dirty="0">
                <a:latin typeface=""/>
                <a:cs typeface="Times New Roman" panose="02020603050405020304" pitchFamily="18" charset="0"/>
              </a:rPr>
              <a:t>[8]</a:t>
            </a:r>
          </a:p>
          <a:p>
            <a:endParaRPr lang="en-GB" sz="3800" dirty="0">
              <a:latin typeface=""/>
              <a:cs typeface="Times New Roman" panose="02020603050405020304" pitchFamily="18" charset="0"/>
            </a:endParaRPr>
          </a:p>
          <a:p>
            <a:r>
              <a:rPr lang="en-GB" sz="3800" b="1" dirty="0">
                <a:solidFill>
                  <a:srgbClr val="FF0000"/>
                </a:solidFill>
                <a:latin typeface=""/>
                <a:cs typeface="Times New Roman" panose="02020603050405020304" pitchFamily="18" charset="0"/>
              </a:rPr>
              <a:t>RQ</a:t>
            </a:r>
            <a:r>
              <a:rPr lang="en-GB" sz="3500" b="1" dirty="0">
                <a:solidFill>
                  <a:srgbClr val="FF0000"/>
                </a:solidFill>
                <a:latin typeface=""/>
                <a:cs typeface="Times New Roman" panose="02020603050405020304" pitchFamily="18" charset="0"/>
              </a:rPr>
              <a:t>: </a:t>
            </a:r>
            <a:r>
              <a:rPr lang="en-GB" sz="3500" dirty="0">
                <a:latin typeface=""/>
                <a:cs typeface="Times New Roman" panose="02020603050405020304" pitchFamily="18" charset="0"/>
              </a:rPr>
              <a:t>How is focus realised phonetically (via intensity, duration) and phonologically (via sandhi changes), and whether there is any cue-trading relation between the two?</a:t>
            </a:r>
          </a:p>
        </p:txBody>
      </p:sp>
      <p:sp>
        <p:nvSpPr>
          <p:cNvPr id="3" name="TextBox 2">
            <a:extLst>
              <a:ext uri="{FF2B5EF4-FFF2-40B4-BE49-F238E27FC236}">
                <a16:creationId xmlns:a16="http://schemas.microsoft.com/office/drawing/2014/main" id="{D464BA5F-51C7-FF05-FC8E-AF545975C0B9}"/>
              </a:ext>
            </a:extLst>
          </p:cNvPr>
          <p:cNvSpPr txBox="1"/>
          <p:nvPr/>
        </p:nvSpPr>
        <p:spPr>
          <a:xfrm>
            <a:off x="-1" y="1"/>
            <a:ext cx="30275214" cy="4711734"/>
          </a:xfrm>
          <a:prstGeom prst="rect">
            <a:avLst/>
          </a:prstGeom>
          <a:solidFill>
            <a:srgbClr val="2C648B"/>
          </a:solidFill>
        </p:spPr>
        <p:txBody>
          <a:bodyPr wrap="square" rtlCol="0">
            <a:spAutoFit/>
          </a:bodyPr>
          <a:lstStyle/>
          <a:p>
            <a:endParaRPr lang="en-US" dirty="0"/>
          </a:p>
        </p:txBody>
      </p:sp>
      <p:cxnSp>
        <p:nvCxnSpPr>
          <p:cNvPr id="70" name="Straight Connector 69"/>
          <p:cNvCxnSpPr/>
          <p:nvPr/>
        </p:nvCxnSpPr>
        <p:spPr>
          <a:xfrm>
            <a:off x="4523779" y="-483535"/>
            <a:ext cx="21602700" cy="782"/>
          </a:xfrm>
          <a:prstGeom prst="line">
            <a:avLst/>
          </a:prstGeom>
          <a:ln w="76200" cap="flat" cmpd="sng" algn="ctr">
            <a:solidFill>
              <a:schemeClr val="bg1"/>
            </a:solidFill>
            <a:prstDash val="solid"/>
            <a:round/>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27" name="TextBox 91">
            <a:extLst>
              <a:ext uri="{FF2B5EF4-FFF2-40B4-BE49-F238E27FC236}">
                <a16:creationId xmlns:a16="http://schemas.microsoft.com/office/drawing/2014/main" id="{1A196218-4234-CED9-3B1F-026C00E782D9}"/>
              </a:ext>
            </a:extLst>
          </p:cNvPr>
          <p:cNvSpPr txBox="1">
            <a:spLocks noChangeArrowheads="1"/>
          </p:cNvSpPr>
          <p:nvPr/>
        </p:nvSpPr>
        <p:spPr bwMode="auto">
          <a:xfrm>
            <a:off x="161329" y="455135"/>
            <a:ext cx="30275212" cy="2185214"/>
          </a:xfrm>
          <a:prstGeom prst="rect">
            <a:avLst/>
          </a:prstGeom>
          <a:noFill/>
          <a:ln w="9525">
            <a:noFill/>
            <a:miter lim="800000"/>
            <a:headEnd/>
            <a:tailEnd/>
          </a:ln>
        </p:spPr>
        <p:txBody>
          <a:bodyPr wrap="square">
            <a:prstTxWarp prst="textNoShape">
              <a:avLst/>
            </a:prstTxWarp>
            <a:spAutoFit/>
          </a:bodyPr>
          <a:lstStyle/>
          <a:p>
            <a:pPr algn="ctr"/>
            <a:r>
              <a:rPr lang="en-GB" sz="6600" b="1" dirty="0">
                <a:solidFill>
                  <a:schemeClr val="bg1"/>
                </a:solidFill>
                <a:latin typeface=""/>
                <a:cs typeface="Times New Roman" panose="02020603050405020304" pitchFamily="18" charset="0"/>
              </a:rPr>
              <a:t>Phonetics and Phonology of Corrective Focus in </a:t>
            </a:r>
            <a:r>
              <a:rPr lang="en-GB" sz="6600" b="1" dirty="0" err="1">
                <a:solidFill>
                  <a:schemeClr val="bg1"/>
                </a:solidFill>
                <a:latin typeface=""/>
                <a:cs typeface="Times New Roman" panose="02020603050405020304" pitchFamily="18" charset="0"/>
              </a:rPr>
              <a:t>Xiangshan</a:t>
            </a:r>
            <a:r>
              <a:rPr lang="en-GB" sz="6600" b="1" dirty="0">
                <a:solidFill>
                  <a:schemeClr val="bg1"/>
                </a:solidFill>
                <a:latin typeface=""/>
                <a:cs typeface="Times New Roman" panose="02020603050405020304" pitchFamily="18" charset="0"/>
              </a:rPr>
              <a:t> Wu Chinese:</a:t>
            </a:r>
          </a:p>
          <a:p>
            <a:pPr algn="ctr"/>
            <a:r>
              <a:rPr lang="en-GB" sz="6600" b="1" dirty="0">
                <a:solidFill>
                  <a:schemeClr val="bg1"/>
                </a:solidFill>
                <a:latin typeface=""/>
                <a:cs typeface="Times New Roman" panose="02020603050405020304" pitchFamily="18" charset="0"/>
              </a:rPr>
              <a:t>Interaction with disyllabic tone sandhi </a:t>
            </a:r>
            <a:endParaRPr lang="en-GB" sz="6600" dirty="0">
              <a:solidFill>
                <a:schemeClr val="bg1"/>
              </a:solidFill>
              <a:latin typeface=""/>
              <a:cs typeface="Times New Roman" panose="02020603050405020304" pitchFamily="18" charset="0"/>
            </a:endParaRPr>
          </a:p>
        </p:txBody>
      </p:sp>
      <p:sp>
        <p:nvSpPr>
          <p:cNvPr id="28" name="Rectangle 27">
            <a:extLst>
              <a:ext uri="{FF2B5EF4-FFF2-40B4-BE49-F238E27FC236}">
                <a16:creationId xmlns:a16="http://schemas.microsoft.com/office/drawing/2014/main" id="{8089E53F-4DB0-6F59-CB9C-E5C6318E42B9}"/>
              </a:ext>
            </a:extLst>
          </p:cNvPr>
          <p:cNvSpPr>
            <a:spLocks noChangeArrowheads="1"/>
          </p:cNvSpPr>
          <p:nvPr/>
        </p:nvSpPr>
        <p:spPr bwMode="auto">
          <a:xfrm>
            <a:off x="4975743" y="3123103"/>
            <a:ext cx="20323724" cy="1353391"/>
          </a:xfrm>
          <a:prstGeom prst="rect">
            <a:avLst/>
          </a:prstGeom>
          <a:noFill/>
          <a:ln w="9525">
            <a:noFill/>
            <a:miter lim="800000"/>
            <a:headEnd/>
            <a:tailEnd/>
          </a:ln>
        </p:spPr>
        <p:txBody>
          <a:bodyPr wrap="square" lIns="44909" tIns="22451" rIns="44909" bIns="22451">
            <a:prstTxWarp prst="textNoShape">
              <a:avLst/>
            </a:prstTxWarp>
            <a:spAutoFit/>
          </a:bodyPr>
          <a:lstStyle/>
          <a:p>
            <a:pPr algn="ctr">
              <a:spcBef>
                <a:spcPts val="591"/>
              </a:spcBef>
            </a:pPr>
            <a:r>
              <a:rPr lang="en-US" altLang="zh-CN" sz="4000" b="1" dirty="0" err="1">
                <a:solidFill>
                  <a:schemeClr val="bg1"/>
                </a:solidFill>
                <a:latin typeface=""/>
                <a:cs typeface="Times New Roman" panose="02020603050405020304" pitchFamily="18" charset="0"/>
              </a:rPr>
              <a:t>Yibing</a:t>
            </a:r>
            <a:r>
              <a:rPr lang="en-US" altLang="zh-CN" sz="4000" b="1" dirty="0">
                <a:solidFill>
                  <a:schemeClr val="bg1"/>
                </a:solidFill>
                <a:latin typeface=""/>
                <a:cs typeface="Times New Roman" panose="02020603050405020304" pitchFamily="18" charset="0"/>
              </a:rPr>
              <a:t> Shi, Francis Nolan, </a:t>
            </a:r>
            <a:r>
              <a:rPr lang="en-US" altLang="zh-CN" sz="4000" b="1" dirty="0" err="1">
                <a:solidFill>
                  <a:schemeClr val="bg1"/>
                </a:solidFill>
                <a:latin typeface=""/>
                <a:cs typeface="Times New Roman" panose="02020603050405020304" pitchFamily="18" charset="0"/>
              </a:rPr>
              <a:t>Brechtje</a:t>
            </a:r>
            <a:r>
              <a:rPr lang="en-US" altLang="zh-CN" sz="4000" b="1" dirty="0">
                <a:solidFill>
                  <a:schemeClr val="bg1"/>
                </a:solidFill>
                <a:latin typeface=""/>
                <a:cs typeface="Times New Roman" panose="02020603050405020304" pitchFamily="18" charset="0"/>
              </a:rPr>
              <a:t> Post</a:t>
            </a:r>
          </a:p>
          <a:p>
            <a:pPr algn="ctr">
              <a:spcBef>
                <a:spcPts val="591"/>
              </a:spcBef>
            </a:pPr>
            <a:r>
              <a:rPr lang="en-US" sz="4000" dirty="0">
                <a:solidFill>
                  <a:schemeClr val="bg1"/>
                </a:solidFill>
                <a:latin typeface=""/>
                <a:cs typeface="Times New Roman" panose="02020603050405020304" pitchFamily="18" charset="0"/>
              </a:rPr>
              <a:t>Phonetics Laboratory</a:t>
            </a:r>
            <a:r>
              <a:rPr lang="en-HK" sz="4000" dirty="0">
                <a:solidFill>
                  <a:schemeClr val="bg1"/>
                </a:solidFill>
                <a:latin typeface=""/>
                <a:cs typeface="Times New Roman" panose="02020603050405020304" pitchFamily="18" charset="0"/>
              </a:rPr>
              <a:t>,</a:t>
            </a:r>
            <a:r>
              <a:rPr lang="zh-CN" altLang="en-US" sz="4000" dirty="0">
                <a:solidFill>
                  <a:schemeClr val="bg1"/>
                </a:solidFill>
                <a:latin typeface=""/>
                <a:cs typeface="Times New Roman" panose="02020603050405020304" pitchFamily="18" charset="0"/>
              </a:rPr>
              <a:t> </a:t>
            </a:r>
            <a:r>
              <a:rPr lang="en-US" sz="4000" dirty="0">
                <a:solidFill>
                  <a:schemeClr val="bg1"/>
                </a:solidFill>
                <a:latin typeface=""/>
                <a:cs typeface="Times New Roman" panose="02020603050405020304" pitchFamily="18" charset="0"/>
              </a:rPr>
              <a:t>University of Cambridge</a:t>
            </a:r>
            <a:endParaRPr lang="en-US" altLang="zh-CN" sz="4000" dirty="0">
              <a:solidFill>
                <a:schemeClr val="bg1"/>
              </a:solidFill>
              <a:latin typeface=""/>
              <a:cs typeface="Times New Roman" panose="02020603050405020304" pitchFamily="18" charset="0"/>
            </a:endParaRPr>
          </a:p>
        </p:txBody>
      </p:sp>
      <p:pic>
        <p:nvPicPr>
          <p:cNvPr id="29" name="Picture 28" descr="A picture containing drawing, plate&#10;&#10;Description automatically generated">
            <a:extLst>
              <a:ext uri="{FF2B5EF4-FFF2-40B4-BE49-F238E27FC236}">
                <a16:creationId xmlns:a16="http://schemas.microsoft.com/office/drawing/2014/main" id="{E8E26C79-73BE-EAF5-5BBF-AF458CB8BE3D}"/>
              </a:ext>
            </a:extLst>
          </p:cNvPr>
          <p:cNvPicPr>
            <a:picLocks noChangeAspect="1"/>
          </p:cNvPicPr>
          <p:nvPr/>
        </p:nvPicPr>
        <p:blipFill>
          <a:blip r:embed="rId3"/>
          <a:stretch>
            <a:fillRect/>
          </a:stretch>
        </p:blipFill>
        <p:spPr>
          <a:xfrm>
            <a:off x="797228" y="3380012"/>
            <a:ext cx="4190421" cy="839571"/>
          </a:xfrm>
          <a:prstGeom prst="rect">
            <a:avLst/>
          </a:prstGeom>
        </p:spPr>
      </p:pic>
      <p:sp>
        <p:nvSpPr>
          <p:cNvPr id="7" name="TextBox 6">
            <a:extLst>
              <a:ext uri="{FF2B5EF4-FFF2-40B4-BE49-F238E27FC236}">
                <a16:creationId xmlns:a16="http://schemas.microsoft.com/office/drawing/2014/main" id="{9A3D0584-3F83-64F8-CC5D-191CE205EC7E}"/>
              </a:ext>
            </a:extLst>
          </p:cNvPr>
          <p:cNvSpPr txBox="1"/>
          <p:nvPr/>
        </p:nvSpPr>
        <p:spPr>
          <a:xfrm>
            <a:off x="435132" y="5083467"/>
            <a:ext cx="14541146" cy="707886"/>
          </a:xfrm>
          <a:prstGeom prst="rect">
            <a:avLst/>
          </a:prstGeom>
          <a:solidFill>
            <a:srgbClr val="1482A5"/>
          </a:solidFill>
        </p:spPr>
        <p:txBody>
          <a:bodyPr wrap="square" rtlCol="0">
            <a:spAutoFit/>
          </a:bodyPr>
          <a:lstStyle/>
          <a:p>
            <a:pPr algn="ctr"/>
            <a:r>
              <a:rPr lang="en-US" sz="4000" b="1" dirty="0">
                <a:solidFill>
                  <a:schemeClr val="bg1"/>
                </a:solidFill>
                <a:latin typeface=""/>
                <a:cs typeface="Times New Roman" panose="02020603050405020304" pitchFamily="18" charset="0"/>
              </a:rPr>
              <a:t>Introduction</a:t>
            </a:r>
          </a:p>
        </p:txBody>
      </p:sp>
      <p:sp>
        <p:nvSpPr>
          <p:cNvPr id="30" name="TextBox 29">
            <a:extLst>
              <a:ext uri="{FF2B5EF4-FFF2-40B4-BE49-F238E27FC236}">
                <a16:creationId xmlns:a16="http://schemas.microsoft.com/office/drawing/2014/main" id="{26C6EDE7-3B3B-7982-2741-DD9FF2D101C9}"/>
              </a:ext>
            </a:extLst>
          </p:cNvPr>
          <p:cNvSpPr txBox="1"/>
          <p:nvPr/>
        </p:nvSpPr>
        <p:spPr>
          <a:xfrm>
            <a:off x="15325129" y="5093710"/>
            <a:ext cx="14541146" cy="707886"/>
          </a:xfrm>
          <a:prstGeom prst="rect">
            <a:avLst/>
          </a:prstGeom>
          <a:solidFill>
            <a:srgbClr val="1482A5"/>
          </a:solidFill>
        </p:spPr>
        <p:txBody>
          <a:bodyPr wrap="square" rtlCol="0">
            <a:spAutoFit/>
          </a:bodyPr>
          <a:lstStyle/>
          <a:p>
            <a:pPr algn="ctr"/>
            <a:r>
              <a:rPr lang="en-US" sz="4000" b="1" dirty="0">
                <a:solidFill>
                  <a:schemeClr val="bg1"/>
                </a:solidFill>
                <a:latin typeface=""/>
                <a:cs typeface="Times New Roman" panose="02020603050405020304" pitchFamily="18" charset="0"/>
              </a:rPr>
              <a:t>Results</a:t>
            </a:r>
          </a:p>
        </p:txBody>
      </p:sp>
      <p:pic>
        <p:nvPicPr>
          <p:cNvPr id="38" name="Picture 37">
            <a:extLst>
              <a:ext uri="{FF2B5EF4-FFF2-40B4-BE49-F238E27FC236}">
                <a16:creationId xmlns:a16="http://schemas.microsoft.com/office/drawing/2014/main" id="{BF3AFF65-2620-C327-976C-279B5CDD795B}"/>
              </a:ext>
            </a:extLst>
          </p:cNvPr>
          <p:cNvPicPr>
            <a:picLocks noChangeAspect="1"/>
          </p:cNvPicPr>
          <p:nvPr/>
        </p:nvPicPr>
        <p:blipFill>
          <a:blip r:embed="rId4"/>
          <a:stretch>
            <a:fillRect/>
          </a:stretch>
        </p:blipFill>
        <p:spPr>
          <a:xfrm>
            <a:off x="16365319" y="17918182"/>
            <a:ext cx="11126489" cy="4637058"/>
          </a:xfrm>
          <a:prstGeom prst="rect">
            <a:avLst/>
          </a:prstGeom>
        </p:spPr>
      </p:pic>
      <p:pic>
        <p:nvPicPr>
          <p:cNvPr id="39" name="Picture 38">
            <a:extLst>
              <a:ext uri="{FF2B5EF4-FFF2-40B4-BE49-F238E27FC236}">
                <a16:creationId xmlns:a16="http://schemas.microsoft.com/office/drawing/2014/main" id="{D8BBE537-7B33-3D6E-7F57-4509DC1E6CC0}"/>
              </a:ext>
            </a:extLst>
          </p:cNvPr>
          <p:cNvPicPr>
            <a:picLocks noChangeAspect="1"/>
          </p:cNvPicPr>
          <p:nvPr/>
        </p:nvPicPr>
        <p:blipFill>
          <a:blip r:embed="rId5"/>
          <a:stretch>
            <a:fillRect/>
          </a:stretch>
        </p:blipFill>
        <p:spPr>
          <a:xfrm>
            <a:off x="16610277" y="24998289"/>
            <a:ext cx="10826034" cy="5414210"/>
          </a:xfrm>
          <a:prstGeom prst="rect">
            <a:avLst/>
          </a:prstGeom>
        </p:spPr>
      </p:pic>
      <p:sp>
        <p:nvSpPr>
          <p:cNvPr id="4" name="Rounded Rectangle 3">
            <a:extLst>
              <a:ext uri="{FF2B5EF4-FFF2-40B4-BE49-F238E27FC236}">
                <a16:creationId xmlns:a16="http://schemas.microsoft.com/office/drawing/2014/main" id="{A23E0FB3-CB5D-7C29-E337-AF1707C5C2A6}"/>
              </a:ext>
            </a:extLst>
          </p:cNvPr>
          <p:cNvSpPr/>
          <p:nvPr/>
        </p:nvSpPr>
        <p:spPr>
          <a:xfrm>
            <a:off x="3362343" y="7557035"/>
            <a:ext cx="5475784" cy="2307342"/>
          </a:xfrm>
          <a:prstGeom prst="roundRect">
            <a:avLst/>
          </a:prstGeom>
          <a:solidFill>
            <a:schemeClr val="bg1">
              <a:lumMod val="95000"/>
            </a:schemeClr>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457200" indent="-457200">
              <a:buFontTx/>
              <a:buChar char="-"/>
            </a:pPr>
            <a:r>
              <a:rPr lang="en-US" sz="3500" dirty="0">
                <a:solidFill>
                  <a:schemeClr val="tx1"/>
                </a:solidFill>
                <a:latin typeface=""/>
              </a:rPr>
              <a:t>Increased intensity</a:t>
            </a:r>
          </a:p>
          <a:p>
            <a:pPr marL="457200" indent="-457200">
              <a:buFontTx/>
              <a:buChar char="-"/>
            </a:pPr>
            <a:r>
              <a:rPr lang="en-US" sz="3500" dirty="0">
                <a:solidFill>
                  <a:schemeClr val="tx1"/>
                </a:solidFill>
                <a:latin typeface=""/>
              </a:rPr>
              <a:t>Lengthened duration</a:t>
            </a:r>
            <a:endParaRPr lang="en-US" sz="3500" baseline="30000" dirty="0">
              <a:solidFill>
                <a:schemeClr val="tx1"/>
              </a:solidFill>
              <a:latin typeface=""/>
            </a:endParaRPr>
          </a:p>
          <a:p>
            <a:pPr marL="457200" indent="-457200">
              <a:buFontTx/>
              <a:buChar char="-"/>
            </a:pPr>
            <a:r>
              <a:rPr lang="en-US" sz="3500" dirty="0">
                <a:solidFill>
                  <a:schemeClr val="tx1"/>
                </a:solidFill>
                <a:latin typeface=""/>
              </a:rPr>
              <a:t>Expanded pitch range</a:t>
            </a:r>
            <a:r>
              <a:rPr lang="en-US" sz="2400" baseline="30000" dirty="0">
                <a:solidFill>
                  <a:schemeClr val="tx1"/>
                </a:solidFill>
                <a:latin typeface=""/>
              </a:rPr>
              <a:t>[1]</a:t>
            </a:r>
          </a:p>
        </p:txBody>
      </p:sp>
      <p:sp>
        <p:nvSpPr>
          <p:cNvPr id="23" name="Rounded Rectangle 22">
            <a:extLst>
              <a:ext uri="{FF2B5EF4-FFF2-40B4-BE49-F238E27FC236}">
                <a16:creationId xmlns:a16="http://schemas.microsoft.com/office/drawing/2014/main" id="{9A7CBF84-F435-C7EF-C82E-36430F2C3DC4}"/>
              </a:ext>
            </a:extLst>
          </p:cNvPr>
          <p:cNvSpPr/>
          <p:nvPr/>
        </p:nvSpPr>
        <p:spPr>
          <a:xfrm>
            <a:off x="9147616" y="7557035"/>
            <a:ext cx="5551567" cy="2307342"/>
          </a:xfrm>
          <a:prstGeom prst="roundRect">
            <a:avLst/>
          </a:prstGeom>
          <a:solidFill>
            <a:schemeClr val="bg1">
              <a:lumMod val="95000"/>
            </a:schemeClr>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457200" indent="-457200">
              <a:buFontTx/>
              <a:buChar char="-"/>
            </a:pPr>
            <a:r>
              <a:rPr lang="en-US" sz="3500" dirty="0">
                <a:solidFill>
                  <a:schemeClr val="tx1"/>
                </a:solidFill>
                <a:latin typeface=""/>
              </a:rPr>
              <a:t>Additional prosodic boundary</a:t>
            </a:r>
          </a:p>
          <a:p>
            <a:pPr marL="457200" indent="-457200">
              <a:buFontTx/>
              <a:buChar char="-"/>
            </a:pPr>
            <a:r>
              <a:rPr lang="en-US" sz="3500" dirty="0">
                <a:solidFill>
                  <a:schemeClr val="tx1"/>
                </a:solidFill>
                <a:latin typeface=""/>
              </a:rPr>
              <a:t>Prosodic re-phrasing</a:t>
            </a:r>
            <a:r>
              <a:rPr lang="en-US" sz="2400" baseline="30000" dirty="0">
                <a:solidFill>
                  <a:schemeClr val="tx1"/>
                </a:solidFill>
                <a:latin typeface=""/>
              </a:rPr>
              <a:t>[4]</a:t>
            </a:r>
          </a:p>
        </p:txBody>
      </p:sp>
      <p:sp>
        <p:nvSpPr>
          <p:cNvPr id="9" name="Down Arrow 8">
            <a:extLst>
              <a:ext uri="{FF2B5EF4-FFF2-40B4-BE49-F238E27FC236}">
                <a16:creationId xmlns:a16="http://schemas.microsoft.com/office/drawing/2014/main" id="{A044D103-49EA-DC78-255C-2FF279504CFF}"/>
              </a:ext>
            </a:extLst>
          </p:cNvPr>
          <p:cNvSpPr/>
          <p:nvPr/>
        </p:nvSpPr>
        <p:spPr>
          <a:xfrm>
            <a:off x="5795226" y="10096984"/>
            <a:ext cx="685800" cy="880215"/>
          </a:xfrm>
          <a:prstGeom prst="downArrow">
            <a:avLst/>
          </a:prstGeom>
          <a:solidFill>
            <a:schemeClr val="accent5">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5">
                  <a:lumMod val="20000"/>
                  <a:lumOff val="80000"/>
                </a:schemeClr>
              </a:solidFill>
            </a:endParaRPr>
          </a:p>
        </p:txBody>
      </p:sp>
      <p:sp>
        <p:nvSpPr>
          <p:cNvPr id="33" name="Down Arrow 32">
            <a:extLst>
              <a:ext uri="{FF2B5EF4-FFF2-40B4-BE49-F238E27FC236}">
                <a16:creationId xmlns:a16="http://schemas.microsoft.com/office/drawing/2014/main" id="{37392389-D14C-029C-26C8-B50662839216}"/>
              </a:ext>
            </a:extLst>
          </p:cNvPr>
          <p:cNvSpPr/>
          <p:nvPr/>
        </p:nvSpPr>
        <p:spPr>
          <a:xfrm>
            <a:off x="11580499" y="10036942"/>
            <a:ext cx="685800" cy="878400"/>
          </a:xfrm>
          <a:prstGeom prst="downArrow">
            <a:avLst/>
          </a:prstGeom>
          <a:solidFill>
            <a:schemeClr val="accent5">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Rounded Rectangle 33">
            <a:extLst>
              <a:ext uri="{FF2B5EF4-FFF2-40B4-BE49-F238E27FC236}">
                <a16:creationId xmlns:a16="http://schemas.microsoft.com/office/drawing/2014/main" id="{438959C7-B8E6-F30C-F6C9-D54312C36ACA}"/>
              </a:ext>
            </a:extLst>
          </p:cNvPr>
          <p:cNvSpPr/>
          <p:nvPr/>
        </p:nvSpPr>
        <p:spPr>
          <a:xfrm>
            <a:off x="3362343" y="11073123"/>
            <a:ext cx="5551566" cy="1312480"/>
          </a:xfrm>
          <a:prstGeom prst="roundRect">
            <a:avLst/>
          </a:prstGeom>
          <a:solidFill>
            <a:schemeClr val="bg1">
              <a:lumMod val="95000"/>
            </a:schemeClr>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500" b="1" dirty="0">
                <a:solidFill>
                  <a:srgbClr val="FF0000"/>
                </a:solidFill>
                <a:latin typeface=""/>
              </a:rPr>
              <a:t>✓</a:t>
            </a:r>
            <a:r>
              <a:rPr lang="en-GB" sz="3500" dirty="0">
                <a:solidFill>
                  <a:srgbClr val="FF0000"/>
                </a:solidFill>
                <a:latin typeface=""/>
              </a:rPr>
              <a:t> </a:t>
            </a:r>
            <a:r>
              <a:rPr lang="en-US" sz="3500" dirty="0">
                <a:solidFill>
                  <a:schemeClr val="tx1"/>
                </a:solidFill>
                <a:latin typeface=""/>
              </a:rPr>
              <a:t>Rather similar</a:t>
            </a:r>
            <a:r>
              <a:rPr lang="en-US" sz="2400" baseline="30000" dirty="0">
                <a:solidFill>
                  <a:schemeClr val="tx1"/>
                </a:solidFill>
                <a:latin typeface=""/>
              </a:rPr>
              <a:t>[2][3]</a:t>
            </a:r>
          </a:p>
        </p:txBody>
      </p:sp>
      <p:sp>
        <p:nvSpPr>
          <p:cNvPr id="40" name="Rounded Rectangle 39">
            <a:extLst>
              <a:ext uri="{FF2B5EF4-FFF2-40B4-BE49-F238E27FC236}">
                <a16:creationId xmlns:a16="http://schemas.microsoft.com/office/drawing/2014/main" id="{A4D1464E-67B0-A788-5E77-03AB6CB675AA}"/>
              </a:ext>
            </a:extLst>
          </p:cNvPr>
          <p:cNvSpPr/>
          <p:nvPr/>
        </p:nvSpPr>
        <p:spPr>
          <a:xfrm>
            <a:off x="9147616" y="11078072"/>
            <a:ext cx="5551566" cy="1312480"/>
          </a:xfrm>
          <a:prstGeom prst="roundRect">
            <a:avLst/>
          </a:prstGeom>
          <a:solidFill>
            <a:schemeClr val="bg1">
              <a:lumMod val="95000"/>
            </a:schemeClr>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800" b="0" i="0" dirty="0">
                <a:solidFill>
                  <a:srgbClr val="DE6225"/>
                </a:solidFill>
                <a:effectLst/>
                <a:latin typeface="none"/>
              </a:rPr>
              <a:t>❓</a:t>
            </a:r>
            <a:endParaRPr lang="en-GB" sz="800" b="0" i="0" dirty="0">
              <a:solidFill>
                <a:srgbClr val="DE6225"/>
              </a:solidFill>
              <a:effectLst/>
              <a:latin typeface="Noto Sans" panose="020B0502040504020204" pitchFamily="34" charset="0"/>
            </a:endParaRPr>
          </a:p>
          <a:p>
            <a:pPr algn="ctr"/>
            <a:r>
              <a:rPr lang="en-GB" sz="3500" b="1" dirty="0">
                <a:solidFill>
                  <a:schemeClr val="tx1"/>
                </a:solidFill>
                <a:latin typeface=""/>
              </a:rPr>
              <a:t>Tone sandhi domains</a:t>
            </a:r>
          </a:p>
          <a:p>
            <a:pPr algn="ctr"/>
            <a:r>
              <a:rPr lang="en-GB" sz="3500" dirty="0">
                <a:solidFill>
                  <a:schemeClr val="tx1"/>
                </a:solidFill>
                <a:latin typeface=""/>
              </a:rPr>
              <a:t>❓</a:t>
            </a:r>
            <a:r>
              <a:rPr lang="en-US" sz="3500" dirty="0">
                <a:solidFill>
                  <a:schemeClr val="tx1"/>
                </a:solidFill>
                <a:latin typeface=""/>
              </a:rPr>
              <a:t>Inconsistent findings</a:t>
            </a:r>
            <a:r>
              <a:rPr lang="en-US" sz="2400" baseline="30000" dirty="0">
                <a:solidFill>
                  <a:schemeClr val="tx1"/>
                </a:solidFill>
                <a:latin typeface=""/>
              </a:rPr>
              <a:t>[5][6][7]</a:t>
            </a:r>
          </a:p>
        </p:txBody>
      </p:sp>
      <p:sp>
        <p:nvSpPr>
          <p:cNvPr id="47" name="Rounded Rectangle 46">
            <a:extLst>
              <a:ext uri="{FF2B5EF4-FFF2-40B4-BE49-F238E27FC236}">
                <a16:creationId xmlns:a16="http://schemas.microsoft.com/office/drawing/2014/main" id="{367FDB3A-C1D8-A681-F1CC-24D190A80E10}"/>
              </a:ext>
            </a:extLst>
          </p:cNvPr>
          <p:cNvSpPr/>
          <p:nvPr/>
        </p:nvSpPr>
        <p:spPr>
          <a:xfrm>
            <a:off x="625452" y="8110541"/>
            <a:ext cx="2503184" cy="1200329"/>
          </a:xfrm>
          <a:prstGeom prst="roundRect">
            <a:avLst/>
          </a:prstGeom>
          <a:solidFill>
            <a:schemeClr val="accent5">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500" b="1" dirty="0">
                <a:solidFill>
                  <a:schemeClr val="tx1"/>
                </a:solidFill>
                <a:latin typeface=""/>
              </a:rPr>
              <a:t>Cross-linguistic</a:t>
            </a:r>
          </a:p>
        </p:txBody>
      </p:sp>
      <p:sp>
        <p:nvSpPr>
          <p:cNvPr id="48" name="Rounded Rectangle 47">
            <a:extLst>
              <a:ext uri="{FF2B5EF4-FFF2-40B4-BE49-F238E27FC236}">
                <a16:creationId xmlns:a16="http://schemas.microsoft.com/office/drawing/2014/main" id="{64E144CF-3D17-0C9E-D79D-C20A6B3670E6}"/>
              </a:ext>
            </a:extLst>
          </p:cNvPr>
          <p:cNvSpPr/>
          <p:nvPr/>
        </p:nvSpPr>
        <p:spPr>
          <a:xfrm>
            <a:off x="625452" y="11117022"/>
            <a:ext cx="2503184" cy="1200329"/>
          </a:xfrm>
          <a:prstGeom prst="roundRect">
            <a:avLst/>
          </a:prstGeom>
          <a:solidFill>
            <a:schemeClr val="accent5">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500" b="1" dirty="0">
                <a:solidFill>
                  <a:schemeClr val="tx1"/>
                </a:solidFill>
                <a:latin typeface=""/>
              </a:rPr>
              <a:t>Tonal languages</a:t>
            </a:r>
          </a:p>
        </p:txBody>
      </p:sp>
      <p:pic>
        <p:nvPicPr>
          <p:cNvPr id="52" name="Graphic 51">
            <a:extLst>
              <a:ext uri="{FF2B5EF4-FFF2-40B4-BE49-F238E27FC236}">
                <a16:creationId xmlns:a16="http://schemas.microsoft.com/office/drawing/2014/main" id="{C7F6CA9D-AB8E-471B-23B1-1A7ACEB3052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41089" y="13732076"/>
            <a:ext cx="6186915" cy="4928560"/>
          </a:xfrm>
          <a:prstGeom prst="rect">
            <a:avLst/>
          </a:prstGeom>
        </p:spPr>
      </p:pic>
      <p:pic>
        <p:nvPicPr>
          <p:cNvPr id="54" name="Picture 53" descr="A map of the country&#10;&#10;Description automatically generated">
            <a:extLst>
              <a:ext uri="{FF2B5EF4-FFF2-40B4-BE49-F238E27FC236}">
                <a16:creationId xmlns:a16="http://schemas.microsoft.com/office/drawing/2014/main" id="{287EFA1F-62A7-4B38-08BF-AF2B4BAA7E80}"/>
              </a:ext>
            </a:extLst>
          </p:cNvPr>
          <p:cNvPicPr>
            <a:picLocks noChangeAspect="1"/>
          </p:cNvPicPr>
          <p:nvPr/>
        </p:nvPicPr>
        <p:blipFill>
          <a:blip r:embed="rId8"/>
          <a:stretch>
            <a:fillRect/>
          </a:stretch>
        </p:blipFill>
        <p:spPr>
          <a:xfrm>
            <a:off x="7979819" y="13732076"/>
            <a:ext cx="5104743" cy="4876466"/>
          </a:xfrm>
          <a:prstGeom prst="rect">
            <a:avLst/>
          </a:prstGeom>
        </p:spPr>
      </p:pic>
      <p:sp>
        <p:nvSpPr>
          <p:cNvPr id="57" name="TextBox 56">
            <a:extLst>
              <a:ext uri="{FF2B5EF4-FFF2-40B4-BE49-F238E27FC236}">
                <a16:creationId xmlns:a16="http://schemas.microsoft.com/office/drawing/2014/main" id="{C199730E-F20A-063B-2D20-2A1309D1591A}"/>
              </a:ext>
            </a:extLst>
          </p:cNvPr>
          <p:cNvSpPr txBox="1"/>
          <p:nvPr/>
        </p:nvSpPr>
        <p:spPr>
          <a:xfrm>
            <a:off x="5077032" y="17287240"/>
            <a:ext cx="2031325" cy="630942"/>
          </a:xfrm>
          <a:prstGeom prst="rect">
            <a:avLst/>
          </a:prstGeom>
          <a:noFill/>
        </p:spPr>
        <p:txBody>
          <a:bodyPr wrap="none" rtlCol="0">
            <a:spAutoFit/>
          </a:bodyPr>
          <a:lstStyle/>
          <a:p>
            <a:r>
              <a:rPr lang="en-US" sz="3500" b="1" dirty="0">
                <a:solidFill>
                  <a:srgbClr val="FF0000"/>
                </a:solidFill>
                <a:latin typeface=""/>
              </a:rPr>
              <a:t>Zhejiang</a:t>
            </a:r>
          </a:p>
        </p:txBody>
      </p:sp>
      <mc:AlternateContent xmlns:mc="http://schemas.openxmlformats.org/markup-compatibility/2006" xmlns:p14="http://schemas.microsoft.com/office/powerpoint/2010/main">
        <mc:Choice Requires="p14">
          <p:contentPart p14:bwMode="auto" r:id="rId9">
            <p14:nvContentPartPr>
              <p14:cNvPr id="74" name="Ink 73">
                <a:extLst>
                  <a:ext uri="{FF2B5EF4-FFF2-40B4-BE49-F238E27FC236}">
                    <a16:creationId xmlns:a16="http://schemas.microsoft.com/office/drawing/2014/main" id="{3D2A76CE-65AE-F5F6-DC93-17A7104C8C04}"/>
                  </a:ext>
                </a:extLst>
              </p14:cNvPr>
              <p14:cNvContentPartPr/>
              <p14:nvPr/>
            </p14:nvContentPartPr>
            <p14:xfrm>
              <a:off x="12952800" y="16227720"/>
              <a:ext cx="360" cy="360"/>
            </p14:xfrm>
          </p:contentPart>
        </mc:Choice>
        <mc:Fallback xmlns="">
          <p:pic>
            <p:nvPicPr>
              <p:cNvPr id="74" name="Ink 73">
                <a:extLst>
                  <a:ext uri="{FF2B5EF4-FFF2-40B4-BE49-F238E27FC236}">
                    <a16:creationId xmlns:a16="http://schemas.microsoft.com/office/drawing/2014/main" id="{3D2A76CE-65AE-F5F6-DC93-17A7104C8C04}"/>
                  </a:ext>
                </a:extLst>
              </p:cNvPr>
              <p:cNvPicPr/>
              <p:nvPr/>
            </p:nvPicPr>
            <p:blipFill>
              <a:blip r:embed="rId10"/>
              <a:stretch>
                <a:fillRect/>
              </a:stretch>
            </p:blipFill>
            <p:spPr>
              <a:xfrm>
                <a:off x="12944160" y="1621872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75" name="Ink 74">
                <a:extLst>
                  <a:ext uri="{FF2B5EF4-FFF2-40B4-BE49-F238E27FC236}">
                    <a16:creationId xmlns:a16="http://schemas.microsoft.com/office/drawing/2014/main" id="{172D07B1-A362-B358-8878-A881978C38DA}"/>
                  </a:ext>
                </a:extLst>
              </p14:cNvPr>
              <p14:cNvContentPartPr/>
              <p14:nvPr/>
            </p14:nvContentPartPr>
            <p14:xfrm>
              <a:off x="4657114" y="6641229"/>
              <a:ext cx="360" cy="360"/>
            </p14:xfrm>
          </p:contentPart>
        </mc:Choice>
        <mc:Fallback xmlns="">
          <p:pic>
            <p:nvPicPr>
              <p:cNvPr id="75" name="Ink 74">
                <a:extLst>
                  <a:ext uri="{FF2B5EF4-FFF2-40B4-BE49-F238E27FC236}">
                    <a16:creationId xmlns:a16="http://schemas.microsoft.com/office/drawing/2014/main" id="{172D07B1-A362-B358-8878-A881978C38DA}"/>
                  </a:ext>
                </a:extLst>
              </p:cNvPr>
              <p:cNvPicPr/>
              <p:nvPr/>
            </p:nvPicPr>
            <p:blipFill>
              <a:blip r:embed="rId10"/>
              <a:stretch>
                <a:fillRect/>
              </a:stretch>
            </p:blipFill>
            <p:spPr>
              <a:xfrm>
                <a:off x="4648114" y="6632229"/>
                <a:ext cx="18000" cy="18000"/>
              </a:xfrm>
              <a:prstGeom prst="rect">
                <a:avLst/>
              </a:prstGeom>
            </p:spPr>
          </p:pic>
        </mc:Fallback>
      </mc:AlternateContent>
      <p:sp>
        <p:nvSpPr>
          <p:cNvPr id="76" name="Rounded Rectangle 75">
            <a:extLst>
              <a:ext uri="{FF2B5EF4-FFF2-40B4-BE49-F238E27FC236}">
                <a16:creationId xmlns:a16="http://schemas.microsoft.com/office/drawing/2014/main" id="{F9568872-3205-2A12-CF6B-A5AD53448937}"/>
              </a:ext>
            </a:extLst>
          </p:cNvPr>
          <p:cNvSpPr/>
          <p:nvPr/>
        </p:nvSpPr>
        <p:spPr>
          <a:xfrm>
            <a:off x="3358462" y="6783327"/>
            <a:ext cx="5683326" cy="789626"/>
          </a:xfrm>
          <a:prstGeom prst="round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500" b="1" dirty="0">
                <a:solidFill>
                  <a:schemeClr val="tx1"/>
                </a:solidFill>
                <a:latin typeface=""/>
              </a:rPr>
              <a:t>Phonetic cues </a:t>
            </a:r>
            <a:r>
              <a:rPr lang="en-US" sz="3000" dirty="0">
                <a:solidFill>
                  <a:schemeClr val="tx1"/>
                </a:solidFill>
                <a:latin typeface=""/>
              </a:rPr>
              <a:t>(on-focal)</a:t>
            </a:r>
            <a:endParaRPr lang="en-US" sz="3000" baseline="30000" dirty="0">
              <a:solidFill>
                <a:schemeClr val="tx1"/>
              </a:solidFill>
              <a:latin typeface=""/>
            </a:endParaRPr>
          </a:p>
        </p:txBody>
      </p:sp>
      <p:sp>
        <p:nvSpPr>
          <p:cNvPr id="77" name="Rounded Rectangle 76">
            <a:extLst>
              <a:ext uri="{FF2B5EF4-FFF2-40B4-BE49-F238E27FC236}">
                <a16:creationId xmlns:a16="http://schemas.microsoft.com/office/drawing/2014/main" id="{EE5F8438-0E77-2554-2EA2-5415C6FE8A4F}"/>
              </a:ext>
            </a:extLst>
          </p:cNvPr>
          <p:cNvSpPr/>
          <p:nvPr/>
        </p:nvSpPr>
        <p:spPr>
          <a:xfrm>
            <a:off x="9783265" y="6824446"/>
            <a:ext cx="4227881" cy="707388"/>
          </a:xfrm>
          <a:prstGeom prst="round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500" b="1" dirty="0">
                <a:solidFill>
                  <a:schemeClr val="tx1"/>
                </a:solidFill>
                <a:latin typeface=""/>
              </a:rPr>
              <a:t>Phonological cues</a:t>
            </a:r>
            <a:endParaRPr lang="en-US" sz="3000" dirty="0">
              <a:solidFill>
                <a:schemeClr val="tx1"/>
              </a:solidFill>
              <a:latin typeface=""/>
            </a:endParaRPr>
          </a:p>
        </p:txBody>
      </p:sp>
      <p:pic>
        <p:nvPicPr>
          <p:cNvPr id="91" name="Graphic 90" descr="Marker with solid fill">
            <a:extLst>
              <a:ext uri="{FF2B5EF4-FFF2-40B4-BE49-F238E27FC236}">
                <a16:creationId xmlns:a16="http://schemas.microsoft.com/office/drawing/2014/main" id="{4BBC646D-A88B-BEB5-5B2F-5E0419EFAD9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1556206" y="15299632"/>
            <a:ext cx="683281" cy="683281"/>
          </a:xfrm>
          <a:prstGeom prst="rect">
            <a:avLst/>
          </a:prstGeom>
        </p:spPr>
      </p:pic>
      <p:sp>
        <p:nvSpPr>
          <p:cNvPr id="92" name="TextBox 91">
            <a:extLst>
              <a:ext uri="{FF2B5EF4-FFF2-40B4-BE49-F238E27FC236}">
                <a16:creationId xmlns:a16="http://schemas.microsoft.com/office/drawing/2014/main" id="{582019F0-2B96-39D7-85E3-51083073E201}"/>
              </a:ext>
            </a:extLst>
          </p:cNvPr>
          <p:cNvSpPr txBox="1"/>
          <p:nvPr/>
        </p:nvSpPr>
        <p:spPr>
          <a:xfrm>
            <a:off x="10802866" y="15815314"/>
            <a:ext cx="2456122" cy="630942"/>
          </a:xfrm>
          <a:prstGeom prst="rect">
            <a:avLst/>
          </a:prstGeom>
          <a:noFill/>
        </p:spPr>
        <p:txBody>
          <a:bodyPr wrap="none" rtlCol="0">
            <a:spAutoFit/>
          </a:bodyPr>
          <a:lstStyle/>
          <a:p>
            <a:r>
              <a:rPr lang="en-US" sz="3500" b="1" dirty="0">
                <a:solidFill>
                  <a:srgbClr val="FF0000"/>
                </a:solidFill>
                <a:latin typeface=""/>
              </a:rPr>
              <a:t>Xiangshan</a:t>
            </a:r>
          </a:p>
        </p:txBody>
      </p:sp>
      <p:sp>
        <p:nvSpPr>
          <p:cNvPr id="93" name="TextBox 92">
            <a:extLst>
              <a:ext uri="{FF2B5EF4-FFF2-40B4-BE49-F238E27FC236}">
                <a16:creationId xmlns:a16="http://schemas.microsoft.com/office/drawing/2014/main" id="{6D2DD4FB-8D6A-2F84-F7F6-8D3134D478AE}"/>
              </a:ext>
            </a:extLst>
          </p:cNvPr>
          <p:cNvSpPr txBox="1"/>
          <p:nvPr/>
        </p:nvSpPr>
        <p:spPr>
          <a:xfrm>
            <a:off x="408938" y="23310564"/>
            <a:ext cx="14541146" cy="707886"/>
          </a:xfrm>
          <a:prstGeom prst="rect">
            <a:avLst/>
          </a:prstGeom>
          <a:solidFill>
            <a:srgbClr val="1482A5"/>
          </a:solidFill>
        </p:spPr>
        <p:txBody>
          <a:bodyPr wrap="square" rtlCol="0">
            <a:spAutoFit/>
          </a:bodyPr>
          <a:lstStyle/>
          <a:p>
            <a:pPr algn="ctr"/>
            <a:r>
              <a:rPr lang="en-US" sz="4000" b="1" dirty="0">
                <a:solidFill>
                  <a:schemeClr val="bg1"/>
                </a:solidFill>
                <a:latin typeface=""/>
                <a:cs typeface="Times New Roman" panose="02020603050405020304" pitchFamily="18" charset="0"/>
              </a:rPr>
              <a:t>Methodology</a:t>
            </a:r>
          </a:p>
        </p:txBody>
      </p:sp>
      <p:pic>
        <p:nvPicPr>
          <p:cNvPr id="98" name="Graphic 97" descr="Back with solid fill">
            <a:extLst>
              <a:ext uri="{FF2B5EF4-FFF2-40B4-BE49-F238E27FC236}">
                <a16:creationId xmlns:a16="http://schemas.microsoft.com/office/drawing/2014/main" id="{3FDDE46A-339E-0B89-237E-CDFF50317315}"/>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6920552" y="15832809"/>
            <a:ext cx="1363109" cy="1363109"/>
          </a:xfrm>
          <a:prstGeom prst="rect">
            <a:avLst/>
          </a:prstGeom>
        </p:spPr>
      </p:pic>
      <p:graphicFrame>
        <p:nvGraphicFramePr>
          <p:cNvPr id="102" name="Table 101">
            <a:extLst>
              <a:ext uri="{FF2B5EF4-FFF2-40B4-BE49-F238E27FC236}">
                <a16:creationId xmlns:a16="http://schemas.microsoft.com/office/drawing/2014/main" id="{40B69D1A-794F-A920-43E3-20ED2E6E7FEB}"/>
              </a:ext>
            </a:extLst>
          </p:cNvPr>
          <p:cNvGraphicFramePr>
            <a:graphicFrameLocks noGrp="1"/>
          </p:cNvGraphicFramePr>
          <p:nvPr>
            <p:extLst>
              <p:ext uri="{D42A27DB-BD31-4B8C-83A1-F6EECF244321}">
                <p14:modId xmlns:p14="http://schemas.microsoft.com/office/powerpoint/2010/main" val="3609143701"/>
              </p:ext>
            </p:extLst>
          </p:nvPr>
        </p:nvGraphicFramePr>
        <p:xfrm>
          <a:off x="16484467" y="31194249"/>
          <a:ext cx="12170082" cy="2748358"/>
        </p:xfrm>
        <a:graphic>
          <a:graphicData uri="http://schemas.openxmlformats.org/drawingml/2006/table">
            <a:tbl>
              <a:tblPr firstRow="1" firstCol="1" bandRow="1">
                <a:tableStyleId>{22838BEF-8BB2-4498-84A7-C5851F593DF1}</a:tableStyleId>
              </a:tblPr>
              <a:tblGrid>
                <a:gridCol w="2651174">
                  <a:extLst>
                    <a:ext uri="{9D8B030D-6E8A-4147-A177-3AD203B41FA5}">
                      <a16:colId xmlns:a16="http://schemas.microsoft.com/office/drawing/2014/main" val="630099672"/>
                    </a:ext>
                  </a:extLst>
                </a:gridCol>
                <a:gridCol w="3101557">
                  <a:extLst>
                    <a:ext uri="{9D8B030D-6E8A-4147-A177-3AD203B41FA5}">
                      <a16:colId xmlns:a16="http://schemas.microsoft.com/office/drawing/2014/main" val="950886486"/>
                    </a:ext>
                  </a:extLst>
                </a:gridCol>
                <a:gridCol w="3237889">
                  <a:extLst>
                    <a:ext uri="{9D8B030D-6E8A-4147-A177-3AD203B41FA5}">
                      <a16:colId xmlns:a16="http://schemas.microsoft.com/office/drawing/2014/main" val="2933381962"/>
                    </a:ext>
                  </a:extLst>
                </a:gridCol>
                <a:gridCol w="3179462">
                  <a:extLst>
                    <a:ext uri="{9D8B030D-6E8A-4147-A177-3AD203B41FA5}">
                      <a16:colId xmlns:a16="http://schemas.microsoft.com/office/drawing/2014/main" val="2110254898"/>
                    </a:ext>
                  </a:extLst>
                </a:gridCol>
              </a:tblGrid>
              <a:tr h="614758">
                <a:tc>
                  <a:txBody>
                    <a:bodyPr/>
                    <a:lstStyle/>
                    <a:p>
                      <a:r>
                        <a:rPr lang="en-GB" sz="3500" dirty="0">
                          <a:solidFill>
                            <a:schemeClr val="tx1"/>
                          </a:solidFill>
                          <a:effectLst/>
                        </a:rPr>
                        <a:t>Focus</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solidFill>
                      <a:schemeClr val="accent5">
                        <a:lumMod val="20000"/>
                        <a:lumOff val="80000"/>
                      </a:schemeClr>
                    </a:solidFill>
                  </a:tcPr>
                </a:tc>
                <a:tc>
                  <a:txBody>
                    <a:bodyPr/>
                    <a:lstStyle/>
                    <a:p>
                      <a:r>
                        <a:rPr lang="en-GB" sz="3500" dirty="0">
                          <a:solidFill>
                            <a:schemeClr val="tx1"/>
                          </a:solidFill>
                          <a:effectLst/>
                        </a:rPr>
                        <a:t>UR tones</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solidFill>
                      <a:schemeClr val="accent5">
                        <a:lumMod val="20000"/>
                        <a:lumOff val="80000"/>
                      </a:schemeClr>
                    </a:solidFill>
                  </a:tcPr>
                </a:tc>
                <a:tc>
                  <a:txBody>
                    <a:bodyPr/>
                    <a:lstStyle/>
                    <a:p>
                      <a:r>
                        <a:rPr lang="en-GB" sz="3500" dirty="0">
                          <a:solidFill>
                            <a:schemeClr val="tx1"/>
                          </a:solidFill>
                          <a:effectLst/>
                        </a:rPr>
                        <a:t>Broad sandhi</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solidFill>
                      <a:schemeClr val="accent5">
                        <a:lumMod val="20000"/>
                        <a:lumOff val="80000"/>
                      </a:schemeClr>
                    </a:solidFill>
                  </a:tcPr>
                </a:tc>
                <a:tc>
                  <a:txBody>
                    <a:bodyPr/>
                    <a:lstStyle/>
                    <a:p>
                      <a:r>
                        <a:rPr lang="en-GB" sz="3500" dirty="0">
                          <a:solidFill>
                            <a:schemeClr val="tx1"/>
                          </a:solidFill>
                          <a:effectLst/>
                        </a:rPr>
                        <a:t>Focus sandhi</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solidFill>
                      <a:schemeClr val="accent5">
                        <a:lumMod val="20000"/>
                        <a:lumOff val="80000"/>
                      </a:schemeClr>
                    </a:solidFill>
                  </a:tcPr>
                </a:tc>
                <a:extLst>
                  <a:ext uri="{0D108BD9-81ED-4DB2-BD59-A6C34878D82A}">
                    <a16:rowId xmlns:a16="http://schemas.microsoft.com/office/drawing/2014/main" val="4160217739"/>
                  </a:ext>
                </a:extLst>
              </a:tr>
              <a:tr h="495851">
                <a:tc>
                  <a:txBody>
                    <a:bodyPr/>
                    <a:lstStyle/>
                    <a:p>
                      <a:r>
                        <a:rPr lang="en-GB" sz="3500" dirty="0">
                          <a:solidFill>
                            <a:schemeClr val="tx1"/>
                          </a:solidFill>
                          <a:effectLst/>
                        </a:rPr>
                        <a:t>σ</a:t>
                      </a:r>
                      <a:r>
                        <a:rPr lang="en-GB" sz="3500" baseline="-25000" dirty="0">
                          <a:solidFill>
                            <a:schemeClr val="tx1"/>
                          </a:solidFill>
                          <a:effectLst/>
                        </a:rPr>
                        <a:t>1</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solidFill>
                      <a:schemeClr val="accent5">
                        <a:lumMod val="20000"/>
                        <a:lumOff val="80000"/>
                      </a:schemeClr>
                    </a:solidFill>
                  </a:tcPr>
                </a:tc>
                <a:tc>
                  <a:txBody>
                    <a:bodyPr/>
                    <a:lstStyle/>
                    <a:p>
                      <a:r>
                        <a:rPr lang="en-GB" sz="3500" dirty="0">
                          <a:solidFill>
                            <a:schemeClr val="tx1"/>
                          </a:solidFill>
                          <a:effectLst/>
                        </a:rPr>
                        <a:t>LHL-HL</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tc>
                  <a:txBody>
                    <a:bodyPr/>
                    <a:lstStyle/>
                    <a:p>
                      <a:r>
                        <a:rPr lang="en-GB" sz="3500">
                          <a:solidFill>
                            <a:schemeClr val="tx1"/>
                          </a:solidFill>
                          <a:effectLst/>
                        </a:rPr>
                        <a:t>LH-ML</a:t>
                      </a:r>
                      <a:endParaRPr lang="en-GB" sz="350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tc>
                  <a:txBody>
                    <a:bodyPr/>
                    <a:lstStyle/>
                    <a:p>
                      <a:r>
                        <a:rPr lang="en-GB" sz="3500">
                          <a:solidFill>
                            <a:schemeClr val="tx1"/>
                          </a:solidFill>
                          <a:effectLst/>
                        </a:rPr>
                        <a:t>LHL-ML</a:t>
                      </a:r>
                      <a:endParaRPr lang="en-GB" sz="350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extLst>
                  <a:ext uri="{0D108BD9-81ED-4DB2-BD59-A6C34878D82A}">
                    <a16:rowId xmlns:a16="http://schemas.microsoft.com/office/drawing/2014/main" val="218485935"/>
                  </a:ext>
                </a:extLst>
              </a:tr>
              <a:tr h="495851">
                <a:tc>
                  <a:txBody>
                    <a:bodyPr/>
                    <a:lstStyle/>
                    <a:p>
                      <a:r>
                        <a:rPr lang="en-GB" sz="3500" dirty="0">
                          <a:solidFill>
                            <a:schemeClr val="tx1"/>
                          </a:solidFill>
                          <a:effectLst/>
                        </a:rPr>
                        <a:t>σ</a:t>
                      </a:r>
                      <a:r>
                        <a:rPr lang="en-GB" sz="3500" baseline="-25000" dirty="0">
                          <a:solidFill>
                            <a:schemeClr val="tx1"/>
                          </a:solidFill>
                          <a:effectLst/>
                        </a:rPr>
                        <a:t>1</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solidFill>
                      <a:schemeClr val="accent5">
                        <a:lumMod val="20000"/>
                        <a:lumOff val="80000"/>
                      </a:schemeClr>
                    </a:solidFill>
                  </a:tcPr>
                </a:tc>
                <a:tc>
                  <a:txBody>
                    <a:bodyPr/>
                    <a:lstStyle/>
                    <a:p>
                      <a:r>
                        <a:rPr lang="en-GB" sz="3500" dirty="0">
                          <a:solidFill>
                            <a:schemeClr val="tx1"/>
                          </a:solidFill>
                          <a:effectLst/>
                        </a:rPr>
                        <a:t>LHL-H</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tc>
                  <a:txBody>
                    <a:bodyPr/>
                    <a:lstStyle/>
                    <a:p>
                      <a:r>
                        <a:rPr lang="en-GB" sz="3500" dirty="0">
                          <a:solidFill>
                            <a:schemeClr val="tx1"/>
                          </a:solidFill>
                          <a:effectLst/>
                        </a:rPr>
                        <a:t>L-LH</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tc>
                  <a:txBody>
                    <a:bodyPr/>
                    <a:lstStyle/>
                    <a:p>
                      <a:r>
                        <a:rPr lang="en-GB" sz="3500">
                          <a:solidFill>
                            <a:schemeClr val="tx1"/>
                          </a:solidFill>
                          <a:effectLst/>
                        </a:rPr>
                        <a:t>LHL-LH</a:t>
                      </a:r>
                      <a:endParaRPr lang="en-GB" sz="350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extLst>
                  <a:ext uri="{0D108BD9-81ED-4DB2-BD59-A6C34878D82A}">
                    <a16:rowId xmlns:a16="http://schemas.microsoft.com/office/drawing/2014/main" val="2490593752"/>
                  </a:ext>
                </a:extLst>
              </a:tr>
              <a:tr h="495851">
                <a:tc>
                  <a:txBody>
                    <a:bodyPr/>
                    <a:lstStyle/>
                    <a:p>
                      <a:r>
                        <a:rPr lang="en-GB" sz="3500" dirty="0">
                          <a:solidFill>
                            <a:schemeClr val="tx1"/>
                          </a:solidFill>
                          <a:effectLst/>
                        </a:rPr>
                        <a:t>σ</a:t>
                      </a:r>
                      <a:r>
                        <a:rPr lang="en-GB" sz="3500" baseline="-25000" dirty="0">
                          <a:solidFill>
                            <a:schemeClr val="tx1"/>
                          </a:solidFill>
                          <a:effectLst/>
                        </a:rPr>
                        <a:t>2</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solidFill>
                      <a:schemeClr val="accent5">
                        <a:lumMod val="20000"/>
                        <a:lumOff val="80000"/>
                      </a:schemeClr>
                    </a:solidFill>
                  </a:tcPr>
                </a:tc>
                <a:tc>
                  <a:txBody>
                    <a:bodyPr/>
                    <a:lstStyle/>
                    <a:p>
                      <a:r>
                        <a:rPr lang="en-GB" sz="3500" dirty="0">
                          <a:solidFill>
                            <a:schemeClr val="tx1"/>
                          </a:solidFill>
                          <a:effectLst/>
                        </a:rPr>
                        <a:t>LHL-HL</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tc>
                  <a:txBody>
                    <a:bodyPr/>
                    <a:lstStyle/>
                    <a:p>
                      <a:r>
                        <a:rPr lang="en-GB" sz="3500" dirty="0">
                          <a:solidFill>
                            <a:schemeClr val="tx1"/>
                          </a:solidFill>
                          <a:effectLst/>
                        </a:rPr>
                        <a:t>LH-ML</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tc>
                  <a:txBody>
                    <a:bodyPr/>
                    <a:lstStyle/>
                    <a:p>
                      <a:r>
                        <a:rPr lang="en-GB" sz="3500">
                          <a:solidFill>
                            <a:schemeClr val="tx1"/>
                          </a:solidFill>
                          <a:effectLst/>
                        </a:rPr>
                        <a:t>L-HL</a:t>
                      </a:r>
                      <a:endParaRPr lang="en-GB" sz="350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extLst>
                  <a:ext uri="{0D108BD9-81ED-4DB2-BD59-A6C34878D82A}">
                    <a16:rowId xmlns:a16="http://schemas.microsoft.com/office/drawing/2014/main" val="1184936728"/>
                  </a:ext>
                </a:extLst>
              </a:tr>
              <a:tr h="495851">
                <a:tc>
                  <a:txBody>
                    <a:bodyPr/>
                    <a:lstStyle/>
                    <a:p>
                      <a:r>
                        <a:rPr lang="en-GB" sz="3500" dirty="0">
                          <a:solidFill>
                            <a:schemeClr val="tx1"/>
                          </a:solidFill>
                          <a:effectLst/>
                        </a:rPr>
                        <a:t>σ</a:t>
                      </a:r>
                      <a:r>
                        <a:rPr lang="en-GB" sz="3500" baseline="-25000" dirty="0">
                          <a:solidFill>
                            <a:schemeClr val="tx1"/>
                          </a:solidFill>
                          <a:effectLst/>
                        </a:rPr>
                        <a:t>2</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solidFill>
                      <a:schemeClr val="accent5">
                        <a:lumMod val="20000"/>
                        <a:lumOff val="80000"/>
                      </a:schemeClr>
                    </a:solidFill>
                  </a:tcPr>
                </a:tc>
                <a:tc>
                  <a:txBody>
                    <a:bodyPr/>
                    <a:lstStyle/>
                    <a:p>
                      <a:r>
                        <a:rPr lang="en-GB" sz="3500" dirty="0">
                          <a:solidFill>
                            <a:schemeClr val="tx1"/>
                          </a:solidFill>
                          <a:effectLst/>
                        </a:rPr>
                        <a:t>LHL-H</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tc>
                  <a:txBody>
                    <a:bodyPr/>
                    <a:lstStyle/>
                    <a:p>
                      <a:r>
                        <a:rPr lang="en-GB" sz="3500" dirty="0">
                          <a:solidFill>
                            <a:schemeClr val="tx1"/>
                          </a:solidFill>
                          <a:effectLst/>
                        </a:rPr>
                        <a:t>L-LH</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tc>
                  <a:txBody>
                    <a:bodyPr/>
                    <a:lstStyle/>
                    <a:p>
                      <a:r>
                        <a:rPr lang="en-GB" sz="3500" dirty="0">
                          <a:solidFill>
                            <a:schemeClr val="tx1"/>
                          </a:solidFill>
                          <a:effectLst/>
                        </a:rPr>
                        <a:t>L-H</a:t>
                      </a:r>
                      <a:endParaRPr lang="en-GB" sz="350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nchor="b">
                    <a:noFill/>
                  </a:tcPr>
                </a:tc>
                <a:extLst>
                  <a:ext uri="{0D108BD9-81ED-4DB2-BD59-A6C34878D82A}">
                    <a16:rowId xmlns:a16="http://schemas.microsoft.com/office/drawing/2014/main" val="1373661765"/>
                  </a:ext>
                </a:extLst>
              </a:tr>
            </a:tbl>
          </a:graphicData>
        </a:graphic>
      </p:graphicFrame>
      <p:graphicFrame>
        <p:nvGraphicFramePr>
          <p:cNvPr id="106" name="Table 105">
            <a:extLst>
              <a:ext uri="{FF2B5EF4-FFF2-40B4-BE49-F238E27FC236}">
                <a16:creationId xmlns:a16="http://schemas.microsoft.com/office/drawing/2014/main" id="{3C3A08E7-015C-5058-42FC-FE1569CF6626}"/>
              </a:ext>
            </a:extLst>
          </p:cNvPr>
          <p:cNvGraphicFramePr>
            <a:graphicFrameLocks noGrp="1"/>
          </p:cNvGraphicFramePr>
          <p:nvPr>
            <p:extLst>
              <p:ext uri="{D42A27DB-BD31-4B8C-83A1-F6EECF244321}">
                <p14:modId xmlns:p14="http://schemas.microsoft.com/office/powerpoint/2010/main" val="2079932716"/>
              </p:ext>
            </p:extLst>
          </p:nvPr>
        </p:nvGraphicFramePr>
        <p:xfrm>
          <a:off x="1041089" y="29421743"/>
          <a:ext cx="13122037" cy="2133600"/>
        </p:xfrm>
        <a:graphic>
          <a:graphicData uri="http://schemas.openxmlformats.org/drawingml/2006/table">
            <a:tbl>
              <a:tblPr firstRow="1" firstCol="1" bandRow="1">
                <a:tableStyleId>{22838BEF-8BB2-4498-84A7-C5851F593DF1}</a:tableStyleId>
              </a:tblPr>
              <a:tblGrid>
                <a:gridCol w="2149130">
                  <a:extLst>
                    <a:ext uri="{9D8B030D-6E8A-4147-A177-3AD203B41FA5}">
                      <a16:colId xmlns:a16="http://schemas.microsoft.com/office/drawing/2014/main" val="1066894510"/>
                    </a:ext>
                  </a:extLst>
                </a:gridCol>
                <a:gridCol w="5804895">
                  <a:extLst>
                    <a:ext uri="{9D8B030D-6E8A-4147-A177-3AD203B41FA5}">
                      <a16:colId xmlns:a16="http://schemas.microsoft.com/office/drawing/2014/main" val="3268307847"/>
                    </a:ext>
                  </a:extLst>
                </a:gridCol>
                <a:gridCol w="5168012">
                  <a:extLst>
                    <a:ext uri="{9D8B030D-6E8A-4147-A177-3AD203B41FA5}">
                      <a16:colId xmlns:a16="http://schemas.microsoft.com/office/drawing/2014/main" val="208968528"/>
                    </a:ext>
                  </a:extLst>
                </a:gridCol>
              </a:tblGrid>
              <a:tr h="532568">
                <a:tc>
                  <a:txBody>
                    <a:bodyPr/>
                    <a:lstStyle/>
                    <a:p>
                      <a:pPr algn="just"/>
                      <a:r>
                        <a:rPr lang="en-GB" sz="3500" dirty="0">
                          <a:effectLst/>
                        </a:rPr>
                        <a:t>Focus</a:t>
                      </a:r>
                      <a:endParaRPr lang="en-GB" sz="3500" dirty="0">
                        <a:effectLst/>
                        <a:latin typeface=""/>
                        <a:ea typeface="SimSun" panose="02010600030101010101" pitchFamily="2" charset="-122"/>
                        <a:cs typeface="Times New Roman" panose="02020603050405020304" pitchFamily="18" charset="0"/>
                      </a:endParaRPr>
                    </a:p>
                  </a:txBody>
                  <a:tcPr marL="68580" marR="68580" marT="0" marB="0">
                    <a:solidFill>
                      <a:schemeClr val="accent5">
                        <a:lumMod val="20000"/>
                        <a:lumOff val="80000"/>
                      </a:schemeClr>
                    </a:solidFill>
                  </a:tcPr>
                </a:tc>
                <a:tc>
                  <a:txBody>
                    <a:bodyPr/>
                    <a:lstStyle/>
                    <a:p>
                      <a:pPr algn="just"/>
                      <a:r>
                        <a:rPr lang="en-GB" sz="3500" dirty="0">
                          <a:effectLst/>
                        </a:rPr>
                        <a:t>Recording</a:t>
                      </a:r>
                      <a:endParaRPr lang="en-GB" sz="3500" dirty="0">
                        <a:effectLst/>
                        <a:latin typeface=""/>
                        <a:ea typeface="SimSun" panose="02010600030101010101" pitchFamily="2" charset="-122"/>
                        <a:cs typeface="Times New Roman" panose="02020603050405020304" pitchFamily="18" charset="0"/>
                      </a:endParaRPr>
                    </a:p>
                  </a:txBody>
                  <a:tcPr marL="68580" marR="68580" marT="0" marB="0">
                    <a:solidFill>
                      <a:schemeClr val="accent5">
                        <a:lumMod val="20000"/>
                        <a:lumOff val="80000"/>
                      </a:schemeClr>
                    </a:solidFill>
                  </a:tcPr>
                </a:tc>
                <a:tc>
                  <a:txBody>
                    <a:bodyPr/>
                    <a:lstStyle/>
                    <a:p>
                      <a:pPr algn="just"/>
                      <a:r>
                        <a:rPr lang="en-GB" sz="3500" dirty="0">
                          <a:effectLst/>
                        </a:rPr>
                        <a:t>Desired output </a:t>
                      </a:r>
                      <a:endParaRPr lang="en-GB" sz="3500" dirty="0">
                        <a:effectLst/>
                        <a:latin typeface=""/>
                        <a:ea typeface="SimSun" panose="02010600030101010101" pitchFamily="2" charset="-122"/>
                        <a:cs typeface="Times New Roman" panose="02020603050405020304" pitchFamily="18" charset="0"/>
                      </a:endParaRPr>
                    </a:p>
                  </a:txBody>
                  <a:tcPr marL="68580" marR="68580" marT="0" marB="0">
                    <a:solidFill>
                      <a:schemeClr val="accent5">
                        <a:lumMod val="20000"/>
                        <a:lumOff val="80000"/>
                      </a:schemeClr>
                    </a:solidFill>
                  </a:tcPr>
                </a:tc>
                <a:extLst>
                  <a:ext uri="{0D108BD9-81ED-4DB2-BD59-A6C34878D82A}">
                    <a16:rowId xmlns:a16="http://schemas.microsoft.com/office/drawing/2014/main" val="3202681825"/>
                  </a:ext>
                </a:extLst>
              </a:tr>
              <a:tr h="532568">
                <a:tc>
                  <a:txBody>
                    <a:bodyPr/>
                    <a:lstStyle/>
                    <a:p>
                      <a:pPr algn="just"/>
                      <a:r>
                        <a:rPr lang="en-GB" sz="3500" dirty="0">
                          <a:effectLst/>
                        </a:rPr>
                        <a:t>σ</a:t>
                      </a:r>
                      <a:r>
                        <a:rPr lang="en-GB" sz="3500" baseline="-25000" dirty="0">
                          <a:effectLst/>
                        </a:rPr>
                        <a:t>1</a:t>
                      </a:r>
                      <a:endParaRPr lang="en-GB" sz="3500" dirty="0">
                        <a:effectLst/>
                        <a:latin typeface=""/>
                        <a:ea typeface="SimSun" panose="02010600030101010101" pitchFamily="2" charset="-122"/>
                        <a:cs typeface="Times New Roman" panose="02020603050405020304" pitchFamily="18" charset="0"/>
                      </a:endParaRPr>
                    </a:p>
                  </a:txBody>
                  <a:tcPr marL="68580" marR="68580" marT="0" marB="0">
                    <a:solidFill>
                      <a:schemeClr val="accent5">
                        <a:lumMod val="20000"/>
                        <a:lumOff val="80000"/>
                      </a:schemeClr>
                    </a:solidFill>
                  </a:tcPr>
                </a:tc>
                <a:tc>
                  <a:txBody>
                    <a:bodyPr/>
                    <a:lstStyle/>
                    <a:p>
                      <a:pPr algn="just"/>
                      <a:r>
                        <a:rPr lang="en-GB" sz="3500" dirty="0">
                          <a:effectLst/>
                        </a:rPr>
                        <a:t>These words are </a:t>
                      </a:r>
                      <a:r>
                        <a:rPr lang="en-GB" sz="3500" b="1" dirty="0">
                          <a:effectLst/>
                        </a:rPr>
                        <a:t>C</a:t>
                      </a:r>
                      <a:r>
                        <a:rPr lang="en-GB" sz="3500" dirty="0">
                          <a:effectLst/>
                        </a:rPr>
                        <a:t>B.</a:t>
                      </a:r>
                      <a:endParaRPr lang="en-GB" sz="3500" dirty="0">
                        <a:effectLst/>
                        <a:latin typeface=""/>
                        <a:ea typeface="SimSun" panose="02010600030101010101" pitchFamily="2" charset="-122"/>
                        <a:cs typeface="Times New Roman" panose="02020603050405020304" pitchFamily="18" charset="0"/>
                      </a:endParaRPr>
                    </a:p>
                  </a:txBody>
                  <a:tcPr marL="68580" marR="68580" marT="0" marB="0">
                    <a:noFill/>
                  </a:tcPr>
                </a:tc>
                <a:tc>
                  <a:txBody>
                    <a:bodyPr/>
                    <a:lstStyle/>
                    <a:p>
                      <a:pPr algn="just"/>
                      <a:r>
                        <a:rPr lang="en-GB" sz="3500" dirty="0">
                          <a:effectLst/>
                        </a:rPr>
                        <a:t> No, they are </a:t>
                      </a:r>
                      <a:r>
                        <a:rPr lang="en-GB" sz="3500" b="1" dirty="0">
                          <a:effectLst/>
                        </a:rPr>
                        <a:t>A</a:t>
                      </a:r>
                      <a:r>
                        <a:rPr lang="en-GB" sz="3500" dirty="0">
                          <a:effectLst/>
                        </a:rPr>
                        <a:t>B.</a:t>
                      </a:r>
                      <a:endParaRPr lang="en-GB" sz="3500" dirty="0">
                        <a:effectLst/>
                        <a:latin typeface=""/>
                        <a:ea typeface="SimSun" panose="02010600030101010101" pitchFamily="2" charset="-122"/>
                        <a:cs typeface="Times New Roman" panose="02020603050405020304" pitchFamily="18" charset="0"/>
                      </a:endParaRPr>
                    </a:p>
                  </a:txBody>
                  <a:tcPr marL="68580" marR="68580" marT="0" marB="0">
                    <a:noFill/>
                  </a:tcPr>
                </a:tc>
                <a:extLst>
                  <a:ext uri="{0D108BD9-81ED-4DB2-BD59-A6C34878D82A}">
                    <a16:rowId xmlns:a16="http://schemas.microsoft.com/office/drawing/2014/main" val="3804552600"/>
                  </a:ext>
                </a:extLst>
              </a:tr>
              <a:tr h="532568">
                <a:tc>
                  <a:txBody>
                    <a:bodyPr/>
                    <a:lstStyle/>
                    <a:p>
                      <a:pPr algn="just"/>
                      <a:r>
                        <a:rPr lang="en-GB" sz="3500" dirty="0">
                          <a:effectLst/>
                        </a:rPr>
                        <a:t>σ</a:t>
                      </a:r>
                      <a:r>
                        <a:rPr lang="en-GB" sz="3500" baseline="-25000" dirty="0">
                          <a:effectLst/>
                        </a:rPr>
                        <a:t>2</a:t>
                      </a:r>
                      <a:endParaRPr lang="en-GB" sz="3500" dirty="0">
                        <a:effectLst/>
                        <a:latin typeface=""/>
                        <a:ea typeface="SimSun" panose="02010600030101010101" pitchFamily="2" charset="-122"/>
                        <a:cs typeface="Times New Roman" panose="02020603050405020304" pitchFamily="18" charset="0"/>
                      </a:endParaRPr>
                    </a:p>
                  </a:txBody>
                  <a:tcPr marL="68580" marR="68580" marT="0" marB="0">
                    <a:solidFill>
                      <a:schemeClr val="accent5">
                        <a:lumMod val="20000"/>
                        <a:lumOff val="80000"/>
                      </a:schemeClr>
                    </a:solidFill>
                  </a:tcPr>
                </a:tc>
                <a:tc>
                  <a:txBody>
                    <a:bodyPr/>
                    <a:lstStyle/>
                    <a:p>
                      <a:pPr algn="just"/>
                      <a:r>
                        <a:rPr lang="en-GB" sz="3500" dirty="0">
                          <a:effectLst/>
                        </a:rPr>
                        <a:t>These words are A</a:t>
                      </a:r>
                      <a:r>
                        <a:rPr lang="en-GB" sz="3500" b="1" dirty="0">
                          <a:effectLst/>
                        </a:rPr>
                        <a:t>D</a:t>
                      </a:r>
                      <a:r>
                        <a:rPr lang="en-GB" sz="3500" dirty="0">
                          <a:effectLst/>
                        </a:rPr>
                        <a:t>.</a:t>
                      </a:r>
                      <a:endParaRPr lang="en-GB" sz="3500" dirty="0">
                        <a:effectLst/>
                        <a:latin typeface=""/>
                        <a:ea typeface="SimSun" panose="02010600030101010101" pitchFamily="2" charset="-122"/>
                        <a:cs typeface="Times New Roman" panose="02020603050405020304" pitchFamily="18" charset="0"/>
                      </a:endParaRPr>
                    </a:p>
                  </a:txBody>
                  <a:tcPr marL="68580" marR="68580" marT="0" marB="0">
                    <a:noFill/>
                  </a:tcPr>
                </a:tc>
                <a:tc>
                  <a:txBody>
                    <a:bodyPr/>
                    <a:lstStyle/>
                    <a:p>
                      <a:pPr algn="just"/>
                      <a:r>
                        <a:rPr lang="en-GB" sz="3500" dirty="0">
                          <a:effectLst/>
                        </a:rPr>
                        <a:t> No, they are A</a:t>
                      </a:r>
                      <a:r>
                        <a:rPr lang="en-GB" sz="3500" b="1" dirty="0">
                          <a:effectLst/>
                        </a:rPr>
                        <a:t>B</a:t>
                      </a:r>
                      <a:r>
                        <a:rPr lang="en-GB" sz="3500" dirty="0">
                          <a:effectLst/>
                        </a:rPr>
                        <a:t>.</a:t>
                      </a:r>
                      <a:endParaRPr lang="en-GB" sz="3500" dirty="0">
                        <a:effectLst/>
                        <a:latin typeface=""/>
                        <a:ea typeface="SimSun" panose="02010600030101010101" pitchFamily="2" charset="-122"/>
                        <a:cs typeface="Times New Roman" panose="02020603050405020304" pitchFamily="18" charset="0"/>
                      </a:endParaRPr>
                    </a:p>
                  </a:txBody>
                  <a:tcPr marL="68580" marR="68580" marT="0" marB="0">
                    <a:noFill/>
                  </a:tcPr>
                </a:tc>
                <a:extLst>
                  <a:ext uri="{0D108BD9-81ED-4DB2-BD59-A6C34878D82A}">
                    <a16:rowId xmlns:a16="http://schemas.microsoft.com/office/drawing/2014/main" val="722541787"/>
                  </a:ext>
                </a:extLst>
              </a:tr>
              <a:tr h="532568">
                <a:tc>
                  <a:txBody>
                    <a:bodyPr/>
                    <a:lstStyle/>
                    <a:p>
                      <a:pPr algn="just"/>
                      <a:r>
                        <a:rPr lang="en-GB" sz="3500" dirty="0">
                          <a:effectLst/>
                        </a:rPr>
                        <a:t>σ</a:t>
                      </a:r>
                      <a:r>
                        <a:rPr lang="en-GB" sz="3500" baseline="-25000" dirty="0">
                          <a:effectLst/>
                        </a:rPr>
                        <a:t>1</a:t>
                      </a:r>
                      <a:r>
                        <a:rPr lang="en-GB" sz="3500" dirty="0">
                          <a:effectLst/>
                        </a:rPr>
                        <a:t>σ</a:t>
                      </a:r>
                      <a:r>
                        <a:rPr lang="en-GB" sz="3500" baseline="-25000" dirty="0">
                          <a:effectLst/>
                        </a:rPr>
                        <a:t>2</a:t>
                      </a:r>
                      <a:endParaRPr lang="en-GB" sz="3500" dirty="0">
                        <a:effectLst/>
                        <a:latin typeface=""/>
                        <a:ea typeface="SimSun" panose="02010600030101010101" pitchFamily="2" charset="-122"/>
                        <a:cs typeface="Times New Roman" panose="02020603050405020304" pitchFamily="18" charset="0"/>
                      </a:endParaRPr>
                    </a:p>
                  </a:txBody>
                  <a:tcPr marL="68580" marR="68580" marT="0" marB="0">
                    <a:solidFill>
                      <a:schemeClr val="accent5">
                        <a:lumMod val="20000"/>
                        <a:lumOff val="80000"/>
                      </a:schemeClr>
                    </a:solidFill>
                  </a:tcPr>
                </a:tc>
                <a:tc>
                  <a:txBody>
                    <a:bodyPr/>
                    <a:lstStyle/>
                    <a:p>
                      <a:pPr algn="just"/>
                      <a:r>
                        <a:rPr lang="en-GB" sz="3500" dirty="0">
                          <a:effectLst/>
                        </a:rPr>
                        <a:t>These words are </a:t>
                      </a:r>
                      <a:r>
                        <a:rPr lang="en-GB" sz="3500" b="1" dirty="0">
                          <a:effectLst/>
                        </a:rPr>
                        <a:t>EF</a:t>
                      </a:r>
                      <a:r>
                        <a:rPr lang="en-GB" sz="3500" dirty="0">
                          <a:effectLst/>
                        </a:rPr>
                        <a:t>.</a:t>
                      </a:r>
                      <a:endParaRPr lang="en-GB" sz="3500" dirty="0">
                        <a:effectLst/>
                        <a:latin typeface=""/>
                        <a:ea typeface="SimSun" panose="02010600030101010101" pitchFamily="2" charset="-122"/>
                        <a:cs typeface="Times New Roman" panose="02020603050405020304" pitchFamily="18" charset="0"/>
                      </a:endParaRPr>
                    </a:p>
                  </a:txBody>
                  <a:tcPr marL="68580" marR="68580" marT="0" marB="0">
                    <a:noFill/>
                  </a:tcPr>
                </a:tc>
                <a:tc>
                  <a:txBody>
                    <a:bodyPr/>
                    <a:lstStyle/>
                    <a:p>
                      <a:pPr algn="just"/>
                      <a:r>
                        <a:rPr lang="en-GB" sz="3500" dirty="0">
                          <a:effectLst/>
                        </a:rPr>
                        <a:t> No, they are </a:t>
                      </a:r>
                      <a:r>
                        <a:rPr lang="en-GB" sz="3500" b="1" dirty="0">
                          <a:effectLst/>
                        </a:rPr>
                        <a:t>AB</a:t>
                      </a:r>
                      <a:r>
                        <a:rPr lang="en-GB" sz="3500" dirty="0">
                          <a:effectLst/>
                        </a:rPr>
                        <a:t>.</a:t>
                      </a:r>
                      <a:endParaRPr lang="en-GB" sz="3500" dirty="0">
                        <a:effectLst/>
                        <a:latin typeface=""/>
                        <a:ea typeface="SimSun" panose="02010600030101010101" pitchFamily="2" charset="-122"/>
                        <a:cs typeface="Times New Roman" panose="02020603050405020304" pitchFamily="18" charset="0"/>
                      </a:endParaRPr>
                    </a:p>
                  </a:txBody>
                  <a:tcPr marL="68580" marR="68580" marT="0" marB="0">
                    <a:noFill/>
                  </a:tcPr>
                </a:tc>
                <a:extLst>
                  <a:ext uri="{0D108BD9-81ED-4DB2-BD59-A6C34878D82A}">
                    <a16:rowId xmlns:a16="http://schemas.microsoft.com/office/drawing/2014/main" val="624878371"/>
                  </a:ext>
                </a:extLst>
              </a:tr>
            </a:tbl>
          </a:graphicData>
        </a:graphic>
      </p:graphicFrame>
      <p:sp>
        <p:nvSpPr>
          <p:cNvPr id="107" name="TextBox 106">
            <a:extLst>
              <a:ext uri="{FF2B5EF4-FFF2-40B4-BE49-F238E27FC236}">
                <a16:creationId xmlns:a16="http://schemas.microsoft.com/office/drawing/2014/main" id="{387BB061-92A3-58CC-8FB9-A33D17512389}"/>
              </a:ext>
            </a:extLst>
          </p:cNvPr>
          <p:cNvSpPr txBox="1"/>
          <p:nvPr/>
        </p:nvSpPr>
        <p:spPr>
          <a:xfrm>
            <a:off x="435131" y="37038039"/>
            <a:ext cx="29431143" cy="707886"/>
          </a:xfrm>
          <a:prstGeom prst="rect">
            <a:avLst/>
          </a:prstGeom>
          <a:solidFill>
            <a:srgbClr val="1482A5"/>
          </a:solidFill>
        </p:spPr>
        <p:txBody>
          <a:bodyPr wrap="square" rtlCol="0">
            <a:spAutoFit/>
          </a:bodyPr>
          <a:lstStyle/>
          <a:p>
            <a:pPr algn="ctr"/>
            <a:r>
              <a:rPr lang="en-US" sz="4000" b="1" dirty="0">
                <a:solidFill>
                  <a:schemeClr val="bg1"/>
                </a:solidFill>
                <a:latin typeface=""/>
                <a:cs typeface="Times New Roman" panose="02020603050405020304" pitchFamily="18" charset="0"/>
              </a:rPr>
              <a:t>Discussion</a:t>
            </a:r>
          </a:p>
        </p:txBody>
      </p:sp>
      <p:pic>
        <p:nvPicPr>
          <p:cNvPr id="111" name="Picture 110" descr="A comparison of different types of data&#10;&#10;Description automatically generated">
            <a:extLst>
              <a:ext uri="{FF2B5EF4-FFF2-40B4-BE49-F238E27FC236}">
                <a16:creationId xmlns:a16="http://schemas.microsoft.com/office/drawing/2014/main" id="{FDC7A3C8-ACD4-7428-C1F2-8CE33B0AED23}"/>
              </a:ext>
            </a:extLst>
          </p:cNvPr>
          <p:cNvPicPr>
            <a:picLocks noChangeAspect="1"/>
          </p:cNvPicPr>
          <p:nvPr/>
        </p:nvPicPr>
        <p:blipFill>
          <a:blip r:embed="rId16"/>
          <a:stretch>
            <a:fillRect/>
          </a:stretch>
        </p:blipFill>
        <p:spPr>
          <a:xfrm>
            <a:off x="16150124" y="8441983"/>
            <a:ext cx="12170082" cy="6085041"/>
          </a:xfrm>
          <a:prstGeom prst="rect">
            <a:avLst/>
          </a:prstGeom>
        </p:spPr>
      </p:pic>
      <p:sp>
        <p:nvSpPr>
          <p:cNvPr id="114" name="TextBox 113">
            <a:extLst>
              <a:ext uri="{FF2B5EF4-FFF2-40B4-BE49-F238E27FC236}">
                <a16:creationId xmlns:a16="http://schemas.microsoft.com/office/drawing/2014/main" id="{56D9C567-A65B-4513-665D-72E7CD1ABD63}"/>
              </a:ext>
            </a:extLst>
          </p:cNvPr>
          <p:cNvSpPr txBox="1"/>
          <p:nvPr/>
        </p:nvSpPr>
        <p:spPr>
          <a:xfrm>
            <a:off x="439864" y="37724110"/>
            <a:ext cx="29400217" cy="4724370"/>
          </a:xfrm>
          <a:prstGeom prst="rect">
            <a:avLst/>
          </a:prstGeom>
          <a:solidFill>
            <a:schemeClr val="bg1"/>
          </a:solidFill>
          <a:ln>
            <a:noFill/>
          </a:ln>
        </p:spPr>
        <p:txBody>
          <a:bodyPr wrap="square" rtlCol="0">
            <a:spAutoFit/>
          </a:bodyPr>
          <a:lstStyle/>
          <a:p>
            <a:pPr marL="514350" indent="-514350">
              <a:buAutoNum type="arabicPeriod"/>
            </a:pPr>
            <a:r>
              <a:rPr lang="en-US" altLang="zh-CN" sz="3500" b="1" i="1" dirty="0">
                <a:latin typeface=""/>
                <a:cs typeface="Times New Roman" panose="02020603050405020304" pitchFamily="18" charset="0"/>
              </a:rPr>
              <a:t>Phonetic cues: </a:t>
            </a:r>
            <a:r>
              <a:rPr lang="en-US" altLang="zh-CN" sz="3500" dirty="0">
                <a:latin typeface=""/>
                <a:cs typeface="Times New Roman" panose="02020603050405020304" pitchFamily="18" charset="0"/>
              </a:rPr>
              <a:t>focus</a:t>
            </a:r>
            <a:r>
              <a:rPr lang="en-US" altLang="zh-CN" sz="3500" b="1" i="1" dirty="0">
                <a:latin typeface=""/>
                <a:cs typeface="Times New Roman" panose="02020603050405020304" pitchFamily="18" charset="0"/>
              </a:rPr>
              <a:t> </a:t>
            </a:r>
            <a:r>
              <a:rPr lang="en-GB" sz="3500" dirty="0">
                <a:effectLst/>
                <a:latin typeface=""/>
                <a:ea typeface="SimSun" panose="02010600030101010101" pitchFamily="2" charset="-122"/>
              </a:rPr>
              <a:t>induces a higher relative intensity and lengthened duration on the focused syllable</a:t>
            </a:r>
            <a:r>
              <a:rPr lang="en-GB" sz="3500" dirty="0">
                <a:latin typeface=""/>
                <a:ea typeface="SimSun" panose="02010600030101010101" pitchFamily="2" charset="-122"/>
              </a:rPr>
              <a:t>;</a:t>
            </a:r>
            <a:r>
              <a:rPr lang="en-GB" sz="3500" dirty="0">
                <a:effectLst/>
                <a:latin typeface=""/>
              </a:rPr>
              <a:t> not too much change of relative intensity or duration when focus is on the whole disyllable.</a:t>
            </a:r>
          </a:p>
          <a:p>
            <a:pPr marL="514350" indent="-514350">
              <a:buAutoNum type="arabicPeriod"/>
            </a:pPr>
            <a:r>
              <a:rPr lang="en-US" sz="3500" b="1" i="1" dirty="0">
                <a:latin typeface=""/>
                <a:cs typeface="Times New Roman" panose="02020603050405020304" pitchFamily="18" charset="0"/>
              </a:rPr>
              <a:t>Phonological cues</a:t>
            </a:r>
            <a:r>
              <a:rPr lang="en-US" sz="3500" dirty="0">
                <a:latin typeface=""/>
                <a:cs typeface="Times New Roman" panose="02020603050405020304" pitchFamily="18" charset="0"/>
              </a:rPr>
              <a:t>: </a:t>
            </a:r>
            <a:r>
              <a:rPr lang="en-GB" sz="3500" dirty="0">
                <a:effectLst/>
                <a:latin typeface=""/>
                <a:ea typeface="SimSun" panose="02010600030101010101" pitchFamily="2" charset="-122"/>
              </a:rPr>
              <a:t>Tone sandhi patterns can be realised differently under corrective focus, and in some cases focus potentially blocks the sandhi for the focused syllable while having no effect on the sandhi of the non-focused syllable. </a:t>
            </a:r>
            <a:endParaRPr lang="en-US" sz="3500" dirty="0">
              <a:latin typeface=""/>
              <a:cs typeface="Times New Roman" panose="02020603050405020304" pitchFamily="18" charset="0"/>
            </a:endParaRPr>
          </a:p>
          <a:p>
            <a:pPr marL="514350" indent="-514350">
              <a:buAutoNum type="arabicPeriod"/>
            </a:pPr>
            <a:r>
              <a:rPr lang="en-US" sz="3500" b="1" i="1" dirty="0">
                <a:latin typeface=""/>
                <a:cs typeface="Times New Roman" panose="02020603050405020304" pitchFamily="18" charset="0"/>
              </a:rPr>
              <a:t>Interaction between the two</a:t>
            </a:r>
            <a:r>
              <a:rPr lang="en-US" sz="3500" dirty="0">
                <a:latin typeface=""/>
                <a:cs typeface="Times New Roman" panose="02020603050405020304" pitchFamily="18" charset="0"/>
              </a:rPr>
              <a:t>: </a:t>
            </a:r>
            <a:r>
              <a:rPr lang="en-GB" sz="3500" dirty="0">
                <a:effectLst/>
                <a:latin typeface=""/>
                <a:ea typeface="SimSun" panose="02010600030101010101" pitchFamily="2" charset="-122"/>
              </a:rPr>
              <a:t>a potential cue-trading relation between sandhi and gradient acoustic cues</a:t>
            </a:r>
            <a:r>
              <a:rPr lang="en-GB" sz="3500" dirty="0">
                <a:effectLst/>
                <a:latin typeface=""/>
              </a:rPr>
              <a:t> </a:t>
            </a:r>
          </a:p>
          <a:p>
            <a:pPr marL="514350" indent="-514350">
              <a:buAutoNum type="arabicPeriod"/>
            </a:pPr>
            <a:endParaRPr lang="en-GB" sz="3500" dirty="0">
              <a:latin typeface=""/>
              <a:cs typeface="Times New Roman" panose="02020603050405020304" pitchFamily="18" charset="0"/>
            </a:endParaRPr>
          </a:p>
          <a:p>
            <a:r>
              <a:rPr lang="en-GB" sz="3500" b="1" dirty="0">
                <a:latin typeface=""/>
                <a:cs typeface="Times New Roman" panose="02020603050405020304" pitchFamily="18" charset="0"/>
              </a:rPr>
              <a:t>References: </a:t>
            </a:r>
            <a:r>
              <a:rPr lang="en-GB" sz="2400" dirty="0">
                <a:effectLst/>
                <a:latin typeface=""/>
              </a:rPr>
              <a:t>[1]  W. E. Cooper, S. J. </a:t>
            </a:r>
            <a:r>
              <a:rPr lang="en-GB" sz="2400" dirty="0" err="1">
                <a:effectLst/>
                <a:latin typeface=""/>
              </a:rPr>
              <a:t>Eady</a:t>
            </a:r>
            <a:r>
              <a:rPr lang="en-GB" sz="2400" dirty="0">
                <a:effectLst/>
                <a:latin typeface=""/>
              </a:rPr>
              <a:t>, &amp; P. R. Mueller (1985) </a:t>
            </a:r>
            <a:r>
              <a:rPr lang="en-GB" sz="2400" i="1" dirty="0">
                <a:effectLst/>
                <a:latin typeface=""/>
              </a:rPr>
              <a:t>J. </a:t>
            </a:r>
            <a:r>
              <a:rPr lang="en-GB" sz="2400" i="1" dirty="0" err="1">
                <a:effectLst/>
                <a:latin typeface=""/>
              </a:rPr>
              <a:t>Acoust</a:t>
            </a:r>
            <a:r>
              <a:rPr lang="en-GB" sz="2400" i="1" dirty="0">
                <a:effectLst/>
                <a:latin typeface=""/>
              </a:rPr>
              <a:t>. Soc. Am. </a:t>
            </a:r>
            <a:r>
              <a:rPr lang="en-GB" sz="2400" dirty="0">
                <a:effectLst/>
                <a:latin typeface=""/>
              </a:rPr>
              <a:t>[2] Y. Chen (2006) </a:t>
            </a:r>
            <a:r>
              <a:rPr lang="en-GB" sz="2400" i="1" dirty="0">
                <a:effectLst/>
                <a:latin typeface=""/>
              </a:rPr>
              <a:t>J. Phon</a:t>
            </a:r>
            <a:r>
              <a:rPr lang="en-GB" sz="2400" i="1" dirty="0">
                <a:latin typeface=""/>
              </a:rPr>
              <a:t>.</a:t>
            </a:r>
            <a:r>
              <a:rPr lang="en-GB" sz="2400" i="1" dirty="0">
                <a:effectLst/>
                <a:latin typeface=""/>
              </a:rPr>
              <a:t> </a:t>
            </a:r>
            <a:r>
              <a:rPr lang="en-GB" sz="2400" dirty="0">
                <a:effectLst/>
                <a:latin typeface=""/>
              </a:rPr>
              <a:t>[3]  Y. Chen &amp; C. </a:t>
            </a:r>
            <a:r>
              <a:rPr lang="en-GB" sz="2400" dirty="0" err="1">
                <a:effectLst/>
                <a:latin typeface=""/>
              </a:rPr>
              <a:t>Gussenhoven</a:t>
            </a:r>
            <a:r>
              <a:rPr lang="en-GB" sz="2400" dirty="0">
                <a:effectLst/>
                <a:latin typeface=""/>
              </a:rPr>
              <a:t> </a:t>
            </a:r>
            <a:r>
              <a:rPr lang="en-GB" sz="2400" dirty="0">
                <a:latin typeface=""/>
              </a:rPr>
              <a:t>(2008)</a:t>
            </a:r>
            <a:r>
              <a:rPr lang="en-GB" sz="2400" i="1" dirty="0">
                <a:effectLst/>
                <a:latin typeface=""/>
              </a:rPr>
              <a:t> J. Phon</a:t>
            </a:r>
            <a:r>
              <a:rPr lang="en-GB" sz="2400" i="1" dirty="0">
                <a:latin typeface=""/>
              </a:rPr>
              <a:t>.</a:t>
            </a:r>
            <a:r>
              <a:rPr lang="en-GB" sz="2400" dirty="0">
                <a:effectLst/>
                <a:latin typeface=""/>
              </a:rPr>
              <a:t> [4]</a:t>
            </a:r>
            <a:r>
              <a:rPr lang="en-GB" sz="2400" dirty="0">
                <a:latin typeface=""/>
              </a:rPr>
              <a:t> </a:t>
            </a:r>
            <a:r>
              <a:rPr lang="en-GB" sz="2400" dirty="0">
                <a:effectLst/>
                <a:latin typeface=""/>
              </a:rPr>
              <a:t>S. -A. Jun &amp; H. -J. Lee (1998) in </a:t>
            </a:r>
            <a:r>
              <a:rPr lang="en-GB" sz="2400" i="1" dirty="0">
                <a:effectLst/>
                <a:latin typeface=""/>
              </a:rPr>
              <a:t>5th International Conference on Spoken Language Processing (ICSLP 1998). </a:t>
            </a:r>
            <a:r>
              <a:rPr lang="en-GB" sz="2400" dirty="0">
                <a:effectLst/>
                <a:latin typeface=""/>
              </a:rPr>
              <a:t>[</a:t>
            </a:r>
            <a:r>
              <a:rPr lang="en-GB" sz="2400" dirty="0">
                <a:latin typeface=""/>
              </a:rPr>
              <a:t>5</a:t>
            </a:r>
            <a:r>
              <a:rPr lang="en-GB" sz="2400" dirty="0">
                <a:effectLst/>
                <a:latin typeface=""/>
              </a:rPr>
              <a:t>] B. Ling &amp; J. Liang (2019) </a:t>
            </a:r>
            <a:r>
              <a:rPr lang="en-GB" sz="2400" i="1" dirty="0">
                <a:effectLst/>
                <a:latin typeface=""/>
              </a:rPr>
              <a:t>Lingua. </a:t>
            </a:r>
            <a:r>
              <a:rPr lang="en-GB" sz="2400" dirty="0">
                <a:effectLst/>
                <a:latin typeface=""/>
              </a:rPr>
              <a:t>[6] M. Y. Chen, (2000) </a:t>
            </a:r>
            <a:r>
              <a:rPr lang="en-GB" sz="2400" i="1" dirty="0">
                <a:effectLst/>
                <a:latin typeface=""/>
              </a:rPr>
              <a:t>Tone Sandhi: Patterns across Chinese Dialects</a:t>
            </a:r>
            <a:r>
              <a:rPr lang="en-GB" sz="2400" dirty="0">
                <a:effectLst/>
                <a:latin typeface=""/>
              </a:rPr>
              <a:t>. </a:t>
            </a:r>
            <a:r>
              <a:rPr lang="en-GB" sz="2400" dirty="0">
                <a:latin typeface=""/>
              </a:rPr>
              <a:t>[7] </a:t>
            </a:r>
            <a:r>
              <a:rPr lang="en-GB" sz="2400" dirty="0">
                <a:effectLst/>
                <a:latin typeface=""/>
              </a:rPr>
              <a:t>J. Tian &amp; J. </a:t>
            </a:r>
            <a:r>
              <a:rPr lang="en-GB" sz="2400" dirty="0" err="1">
                <a:effectLst/>
                <a:latin typeface=""/>
              </a:rPr>
              <a:t>Kuang</a:t>
            </a:r>
            <a:r>
              <a:rPr lang="en-GB" sz="2400" dirty="0">
                <a:effectLst/>
                <a:latin typeface=""/>
              </a:rPr>
              <a:t> (2020) in </a:t>
            </a:r>
            <a:r>
              <a:rPr lang="en-GB" sz="2400" i="1" dirty="0">
                <a:effectLst/>
                <a:latin typeface=""/>
              </a:rPr>
              <a:t>Speech Prosody 2020</a:t>
            </a:r>
            <a:r>
              <a:rPr lang="en-GB" sz="2400" i="1" dirty="0">
                <a:latin typeface=""/>
              </a:rPr>
              <a:t>. </a:t>
            </a:r>
            <a:r>
              <a:rPr lang="en-GB" sz="2400" dirty="0">
                <a:latin typeface=""/>
              </a:rPr>
              <a:t>[8] </a:t>
            </a:r>
            <a:r>
              <a:rPr lang="en-GB" sz="2400" dirty="0">
                <a:effectLst/>
                <a:latin typeface=""/>
              </a:rPr>
              <a:t>Y. Shi (2020) </a:t>
            </a:r>
            <a:r>
              <a:rPr lang="en-GB" sz="2400" i="1" dirty="0">
                <a:effectLst/>
                <a:latin typeface=""/>
              </a:rPr>
              <a:t>Tones and Disyllabic Tone Sandhi in </a:t>
            </a:r>
            <a:r>
              <a:rPr lang="en-GB" sz="2400" i="1" dirty="0" err="1">
                <a:effectLst/>
                <a:latin typeface=""/>
              </a:rPr>
              <a:t>Xiangshan</a:t>
            </a:r>
            <a:r>
              <a:rPr lang="en-GB" sz="2400" i="1" dirty="0">
                <a:effectLst/>
                <a:latin typeface=""/>
              </a:rPr>
              <a:t> Chinese Dialect.</a:t>
            </a:r>
            <a:endParaRPr lang="en-GB" sz="2400" i="1" dirty="0">
              <a:latin typeface=""/>
            </a:endParaRPr>
          </a:p>
          <a:p>
            <a:endParaRPr lang="en-GB" sz="800" dirty="0">
              <a:effectLst/>
            </a:endParaRPr>
          </a:p>
        </p:txBody>
      </p:sp>
    </p:spTree>
    <p:extLst>
      <p:ext uri="{BB962C8B-B14F-4D97-AF65-F5344CB8AC3E}">
        <p14:creationId xmlns:p14="http://schemas.microsoft.com/office/powerpoint/2010/main" val="6496662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17680</TotalTime>
  <Words>761</Words>
  <Application>Microsoft Macintosh PowerPoint</Application>
  <PresentationFormat>Custom</PresentationFormat>
  <Paragraphs>162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none</vt:lpstr>
      <vt:lpstr>Arial</vt:lpstr>
      <vt:lpstr>Calibri</vt:lpstr>
      <vt:lpstr>Noto Sans</vt:lpstr>
      <vt:lpstr>Office Theme</vt:lpstr>
      <vt:lpstr>PowerPoint Presentation</vt:lpstr>
    </vt:vector>
  </TitlesOfParts>
  <Manager/>
  <Company>University of Illinois at Urbana-Champaign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 v1</dc:title>
  <dc:subject/>
  <dc:creator>Creative Services at Public Affairs</dc:creator>
  <cp:keywords/>
  <dc:description/>
  <cp:lastModifiedBy>Yibing Shi</cp:lastModifiedBy>
  <cp:revision>461</cp:revision>
  <cp:lastPrinted>2020-10-28T22:05:34Z</cp:lastPrinted>
  <dcterms:created xsi:type="dcterms:W3CDTF">2009-07-07T20:22:22Z</dcterms:created>
  <dcterms:modified xsi:type="dcterms:W3CDTF">2024-05-15T15:17:45Z</dcterms:modified>
  <cp:category/>
</cp:coreProperties>
</file>

<file path=docProps/thumbnail.jpeg>
</file>